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00034-0971-4F00-81E7-4BA5652050A9}" type="datetimeFigureOut">
              <a:rPr lang="pt-BR" smtClean="0"/>
              <a:pPr/>
              <a:t>25/11/2013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F78B3-7D93-4C7C-A6A2-03ED2622B50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4572000" y="2714620"/>
            <a:ext cx="4857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ENIGMA</a:t>
            </a:r>
            <a:endParaRPr lang="pt-BR" sz="8000" dirty="0">
              <a:solidFill>
                <a:schemeClr val="accent4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8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5572140"/>
            <a:ext cx="3619500" cy="447675"/>
          </a:xfrm>
          <a:prstGeom prst="rect">
            <a:avLst/>
          </a:prstGeom>
          <a:noFill/>
        </p:spPr>
      </p:pic>
      <p:pic>
        <p:nvPicPr>
          <p:cNvPr id="9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5904" y="5724540"/>
            <a:ext cx="36195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06 - wor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000628" y="1428736"/>
            <a:ext cx="36433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Talvez eu seja o descoberto,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escondido atrás de segredos.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Posso ser as respostas ,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embaladas </a:t>
            </a: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em perguntas sem nexo.</a:t>
            </a:r>
            <a:endParaRPr lang="pt-BR" sz="3200" i="1" dirty="0">
              <a:solidFill>
                <a:schemeClr val="accent4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929190" y="928670"/>
            <a:ext cx="385763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Talvez eu seja os mistérios;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que tua curiosidade alimenta.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Talvez eu seja o </a:t>
            </a:r>
            <a:r>
              <a:rPr lang="pt-BR" sz="3200" b="1" i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calíce</a:t>
            </a: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do pecado.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onde </a:t>
            </a: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tua insanidade quer aprofundar.</a:t>
            </a:r>
            <a:r>
              <a:rPr lang="pt-BR" b="1" dirty="0">
                <a:latin typeface="Bookman Old Style" pitchFamily="18" charset="0"/>
              </a:rPr>
              <a:t/>
            </a:r>
            <a:br>
              <a:rPr lang="pt-BR" b="1" dirty="0">
                <a:latin typeface="Bookman Old Style" pitchFamily="18" charset="0"/>
              </a:rPr>
            </a:br>
            <a:endParaRPr lang="pt-BR" dirty="0">
              <a:latin typeface="Bookman Old Style" pitchFamily="18" charset="0"/>
            </a:endParaRPr>
          </a:p>
        </p:txBody>
      </p:sp>
      <p:pic>
        <p:nvPicPr>
          <p:cNvPr id="8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4929190" y="1857364"/>
            <a:ext cx="385765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Eu posso ser sua imagem refletida no espelho.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Mas posso ser sua sombra que cobre seus passos.</a:t>
            </a:r>
            <a:r>
              <a:rPr lang="pt-BR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pt-BR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endParaRPr lang="pt-BR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214942" y="1928802"/>
            <a:ext cx="31432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Eu posso ser todos os seus desejos mais impróprios.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Eu posso ser sua grande </a:t>
            </a:r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viagem.</a:t>
            </a:r>
            <a:endParaRPr lang="pt-BR" sz="3200" i="1" dirty="0">
              <a:solidFill>
                <a:schemeClr val="accent4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8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786314" y="2500306"/>
            <a:ext cx="35719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Um </a:t>
            </a: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pouco de você</a:t>
            </a:r>
            <a:b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pt-BR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dentro de mim!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  <p:pic>
        <p:nvPicPr>
          <p:cNvPr id="8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UDO\0146mulherdowMirell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857752" cy="6500858"/>
          </a:xfrm>
          <a:prstGeom prst="flowChartAlternateProcess">
            <a:avLst/>
          </a:prstGeom>
          <a:noFill/>
          <a:ln w="57150">
            <a:solidFill>
              <a:schemeClr val="accent4">
                <a:lumMod val="75000"/>
              </a:schemeClr>
            </a:solidFill>
            <a:prstDash val="lgDashDot"/>
          </a:ln>
          <a:effectLst>
            <a:glow rad="101600">
              <a:schemeClr val="accent4">
                <a:lumMod val="75000"/>
                <a:alpha val="6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1027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14290"/>
            <a:ext cx="3619500" cy="447675"/>
          </a:xfrm>
          <a:prstGeom prst="rect">
            <a:avLst/>
          </a:prstGeom>
          <a:noFill/>
        </p:spPr>
      </p:pic>
      <p:pic>
        <p:nvPicPr>
          <p:cNvPr id="7" name="Picture 3" descr="C:\Users\cassia\Desktop\011 (1)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0152" y="366690"/>
            <a:ext cx="3619500" cy="44767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214810" y="1928802"/>
            <a:ext cx="471490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Formatação</a:t>
            </a:r>
          </a:p>
          <a:p>
            <a:pPr lvl="1" algn="ctr"/>
            <a:r>
              <a:rPr lang="pt-BR" sz="32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Verarduin</a:t>
            </a:r>
            <a:endParaRPr lang="pt-BR" sz="3200" b="1" i="1" dirty="0" smtClean="0">
              <a:solidFill>
                <a:schemeClr val="accent4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Texto</a:t>
            </a:r>
          </a:p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Flor de Lis</a:t>
            </a:r>
          </a:p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Imagens</a:t>
            </a:r>
          </a:p>
          <a:p>
            <a:pPr lvl="1" algn="ctr"/>
            <a:r>
              <a:rPr lang="pt-BR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Internet</a:t>
            </a:r>
          </a:p>
          <a:p>
            <a:pPr lvl="1" algn="ctr"/>
            <a:r>
              <a:rPr lang="pt-BR" sz="2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Vera.arduin@gmail.com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ENIGM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ENIGMA</Template>
  <TotalTime>5</TotalTime>
  <Words>45</Words>
  <Application>Microsoft Office PowerPoint</Application>
  <PresentationFormat>Apresentação na tela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ENIGMA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2013-11-25T19:53:33Z</dcterms:created>
  <dcterms:modified xsi:type="dcterms:W3CDTF">2013-11-25T19:59:31Z</dcterms:modified>
</cp:coreProperties>
</file>