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8" r:id="rId1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6" d="100"/>
          <a:sy n="76" d="100"/>
        </p:scale>
        <p:origin x="-108" y="-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74045-B037-4135-82B4-5CDF9959B554}" type="datetimeFigureOut">
              <a:rPr lang="pt-BR" smtClean="0"/>
              <a:t>06/01/2014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BEF26-3CC6-47A4-A43C-C35525C5FF17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74045-B037-4135-82B4-5CDF9959B554}" type="datetimeFigureOut">
              <a:rPr lang="pt-BR" smtClean="0"/>
              <a:t>06/01/2014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BEF26-3CC6-47A4-A43C-C35525C5FF17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74045-B037-4135-82B4-5CDF9959B554}" type="datetimeFigureOut">
              <a:rPr lang="pt-BR" smtClean="0"/>
              <a:t>06/01/2014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BEF26-3CC6-47A4-A43C-C35525C5FF17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74045-B037-4135-82B4-5CDF9959B554}" type="datetimeFigureOut">
              <a:rPr lang="pt-BR" smtClean="0"/>
              <a:t>06/01/2014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BEF26-3CC6-47A4-A43C-C35525C5FF17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74045-B037-4135-82B4-5CDF9959B554}" type="datetimeFigureOut">
              <a:rPr lang="pt-BR" smtClean="0"/>
              <a:t>06/01/2014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BEF26-3CC6-47A4-A43C-C35525C5FF17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74045-B037-4135-82B4-5CDF9959B554}" type="datetimeFigureOut">
              <a:rPr lang="pt-BR" smtClean="0"/>
              <a:t>06/01/2014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BEF26-3CC6-47A4-A43C-C35525C5FF17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74045-B037-4135-82B4-5CDF9959B554}" type="datetimeFigureOut">
              <a:rPr lang="pt-BR" smtClean="0"/>
              <a:t>06/01/2014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BEF26-3CC6-47A4-A43C-C35525C5FF17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74045-B037-4135-82B4-5CDF9959B554}" type="datetimeFigureOut">
              <a:rPr lang="pt-BR" smtClean="0"/>
              <a:t>06/01/2014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BEF26-3CC6-47A4-A43C-C35525C5FF17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74045-B037-4135-82B4-5CDF9959B554}" type="datetimeFigureOut">
              <a:rPr lang="pt-BR" smtClean="0"/>
              <a:t>06/01/2014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BEF26-3CC6-47A4-A43C-C35525C5FF17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74045-B037-4135-82B4-5CDF9959B554}" type="datetimeFigureOut">
              <a:rPr lang="pt-BR" smtClean="0"/>
              <a:t>06/01/2014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BEF26-3CC6-47A4-A43C-C35525C5FF17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74045-B037-4135-82B4-5CDF9959B554}" type="datetimeFigureOut">
              <a:rPr lang="pt-BR" smtClean="0"/>
              <a:t>06/01/2014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BEF26-3CC6-47A4-A43C-C35525C5FF17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174045-B037-4135-82B4-5CDF9959B554}" type="datetimeFigureOut">
              <a:rPr lang="pt-BR" smtClean="0"/>
              <a:t>06/01/2014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3BEF26-3CC6-47A4-A43C-C35525C5FF17}" type="slidenum">
              <a:rPr lang="pt-BR" smtClean="0"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fbcdn-sphotos-c-a.akamaihd.net/hphotos-ak-prn2/1505117_635435866519095_225679693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642910" y="1357298"/>
            <a:ext cx="814393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9600" dirty="0">
                <a:solidFill>
                  <a:srgbClr val="FFFF00"/>
                </a:solidFill>
                <a:latin typeface="Lucida Calligraphy" pitchFamily="66" charset="0"/>
              </a:rPr>
              <a:t>Cores </a:t>
            </a:r>
            <a:r>
              <a:rPr lang="pt-BR" sz="9600" dirty="0" smtClean="0">
                <a:solidFill>
                  <a:srgbClr val="FFFF00"/>
                </a:solidFill>
                <a:latin typeface="Lucida Calligraphy" pitchFamily="66" charset="0"/>
              </a:rPr>
              <a:t>da </a:t>
            </a:r>
          </a:p>
          <a:p>
            <a:pPr algn="ctr"/>
            <a:r>
              <a:rPr lang="pt-BR" sz="9600" dirty="0" smtClean="0">
                <a:solidFill>
                  <a:srgbClr val="FFFF00"/>
                </a:solidFill>
                <a:latin typeface="Lucida Calligraphy" pitchFamily="66" charset="0"/>
              </a:rPr>
              <a:t>vida</a:t>
            </a:r>
            <a:r>
              <a:rPr lang="pt-BR" sz="9600" dirty="0">
                <a:solidFill>
                  <a:srgbClr val="FFFF00"/>
                </a:solidFill>
                <a:latin typeface="Lucida Calligraphy" pitchFamily="66" charset="0"/>
              </a:rPr>
              <a:t/>
            </a:r>
            <a:br>
              <a:rPr lang="pt-BR" sz="9600" dirty="0">
                <a:solidFill>
                  <a:srgbClr val="FFFF00"/>
                </a:solidFill>
                <a:latin typeface="Lucida Calligraphy" pitchFamily="66" charset="0"/>
              </a:rPr>
            </a:br>
            <a:endParaRPr lang="pt-BR" sz="96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pic>
        <p:nvPicPr>
          <p:cNvPr id="4" name="Picture 2" descr="https://fbcdn-sphotos-c-a.akamaihd.net/hphotos-ak-prn2/1505117_635435866519095_225679693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5" name="Picture 2" descr="https://fbcdn-sphotos-c-a.akamaihd.net/hphotos-ak-prn2/1505117_635435866519095_225679693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6" name="Picture 2" descr="https://fbcdn-sphotos-c-a.akamaihd.net/hphotos-ak-prn2/1505117_635435866519095_225679693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7" name="Picture 2" descr="https://fbcdn-sphotos-c-a.akamaihd.net/hphotos-ak-prn2/1505117_635435866519095_225679693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sndAc>
      <p:stSnd>
        <p:snd r:embed="rId2" name="assoviad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fbcdn-sphotos-c-a.akamaihd.net/hphotos-ak-prn2/1505117_635435866519095_22567969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Retângulo 3"/>
          <p:cNvSpPr/>
          <p:nvPr/>
        </p:nvSpPr>
        <p:spPr>
          <a:xfrm>
            <a:off x="214282" y="142852"/>
            <a:ext cx="45720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3200" dirty="0">
                <a:solidFill>
                  <a:srgbClr val="FFFF00"/>
                </a:solidFill>
                <a:latin typeface="Lucida Calligraphy" pitchFamily="66" charset="0"/>
              </a:rPr>
              <a:t>Porque ver a vida em preto e</a:t>
            </a:r>
            <a:br>
              <a:rPr lang="pt-BR" sz="3200" dirty="0">
                <a:solidFill>
                  <a:srgbClr val="FFFF00"/>
                </a:solidFill>
                <a:latin typeface="Lucida Calligraphy" pitchFamily="66" charset="0"/>
              </a:rPr>
            </a:br>
            <a:r>
              <a:rPr lang="pt-BR" sz="3200" dirty="0">
                <a:solidFill>
                  <a:srgbClr val="FFFF00"/>
                </a:solidFill>
                <a:latin typeface="Lucida Calligraphy" pitchFamily="66" charset="0"/>
              </a:rPr>
              <a:t>branco se Deus nos presenteou</a:t>
            </a:r>
            <a:br>
              <a:rPr lang="pt-BR" sz="3200" dirty="0">
                <a:solidFill>
                  <a:srgbClr val="FFFF00"/>
                </a:solidFill>
                <a:latin typeface="Lucida Calligraphy" pitchFamily="66" charset="0"/>
              </a:rPr>
            </a:br>
            <a:r>
              <a:rPr lang="pt-BR" sz="3200" dirty="0">
                <a:solidFill>
                  <a:srgbClr val="FFFF00"/>
                </a:solidFill>
                <a:latin typeface="Lucida Calligraphy" pitchFamily="66" charset="0"/>
              </a:rPr>
              <a:t>com um paraíso colorido?</a:t>
            </a:r>
            <a:br>
              <a:rPr lang="pt-BR" sz="3200" dirty="0">
                <a:solidFill>
                  <a:srgbClr val="FFFF00"/>
                </a:solidFill>
                <a:latin typeface="Lucida Calligraphy" pitchFamily="66" charset="0"/>
              </a:rPr>
            </a:br>
            <a:endParaRPr lang="pt-BR" sz="32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pic>
        <p:nvPicPr>
          <p:cNvPr id="5" name="Picture 2" descr="https://fbcdn-sphotos-c-a.akamaihd.net/hphotos-ak-prn2/1505117_635435866519095_22567969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6" name="Picture 2" descr="https://fbcdn-sphotos-c-a.akamaihd.net/hphotos-ak-prn2/1505117_635435866519095_22567969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7" name="Picture 2" descr="https://fbcdn-sphotos-c-a.akamaihd.net/hphotos-ak-prn2/1505117_635435866519095_22567969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8" name="Picture 2" descr="https://fbcdn-sphotos-c-a.akamaihd.net/hphotos-ak-prn2/1505117_635435866519095_22567969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fbcdn-sphotos-c-a.akamaihd.net/hphotos-ak-prn2/1505117_635435866519095_22567969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etângulo 4"/>
          <p:cNvSpPr/>
          <p:nvPr/>
        </p:nvSpPr>
        <p:spPr>
          <a:xfrm>
            <a:off x="0" y="0"/>
            <a:ext cx="3143240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solidFill>
                  <a:srgbClr val="FFFF00"/>
                </a:solidFill>
                <a:latin typeface="Lucida Calligraphy" pitchFamily="66" charset="0"/>
              </a:rPr>
              <a:t>A vida tem as cores que nós a</a:t>
            </a:r>
            <a:br>
              <a:rPr lang="pt-BR" sz="3200" dirty="0">
                <a:solidFill>
                  <a:srgbClr val="FFFF00"/>
                </a:solidFill>
                <a:latin typeface="Lucida Calligraphy" pitchFamily="66" charset="0"/>
              </a:rPr>
            </a:br>
            <a:r>
              <a:rPr lang="pt-BR" sz="3200" dirty="0">
                <a:solidFill>
                  <a:srgbClr val="FFFF00"/>
                </a:solidFill>
                <a:latin typeface="Lucida Calligraphy" pitchFamily="66" charset="0"/>
              </a:rPr>
              <a:t>enxergamos... </a:t>
            </a:r>
            <a:endParaRPr lang="pt-BR" sz="3200" dirty="0" smtClean="0">
              <a:solidFill>
                <a:srgbClr val="FFFF00"/>
              </a:solidFill>
              <a:latin typeface="Lucida Calligraphy" pitchFamily="66" charset="0"/>
            </a:endParaRPr>
          </a:p>
          <a:p>
            <a:pPr algn="ctr"/>
            <a:r>
              <a:rPr lang="pt-BR" sz="3200" dirty="0" smtClean="0">
                <a:solidFill>
                  <a:srgbClr val="FFFF00"/>
                </a:solidFill>
                <a:latin typeface="Lucida Calligraphy" pitchFamily="66" charset="0"/>
              </a:rPr>
              <a:t>se </a:t>
            </a:r>
            <a:r>
              <a:rPr lang="pt-BR" sz="3200" dirty="0">
                <a:solidFill>
                  <a:srgbClr val="FFFF00"/>
                </a:solidFill>
                <a:latin typeface="Lucida Calligraphy" pitchFamily="66" charset="0"/>
              </a:rPr>
              <a:t>para nós a</a:t>
            </a:r>
            <a:br>
              <a:rPr lang="pt-BR" sz="3200" dirty="0">
                <a:solidFill>
                  <a:srgbClr val="FFFF00"/>
                </a:solidFill>
                <a:latin typeface="Lucida Calligraphy" pitchFamily="66" charset="0"/>
              </a:rPr>
            </a:br>
            <a:r>
              <a:rPr lang="pt-BR" sz="3200" dirty="0">
                <a:solidFill>
                  <a:srgbClr val="FFFF00"/>
                </a:solidFill>
                <a:latin typeface="Lucida Calligraphy" pitchFamily="66" charset="0"/>
              </a:rPr>
              <a:t>vida é cinzenta, somos incapazes </a:t>
            </a:r>
            <a:br>
              <a:rPr lang="pt-BR" sz="3200" dirty="0">
                <a:solidFill>
                  <a:srgbClr val="FFFF00"/>
                </a:solidFill>
                <a:latin typeface="Lucida Calligraphy" pitchFamily="66" charset="0"/>
              </a:rPr>
            </a:br>
            <a:r>
              <a:rPr lang="pt-BR" sz="3200" dirty="0">
                <a:solidFill>
                  <a:srgbClr val="FFFF00"/>
                </a:solidFill>
                <a:latin typeface="Lucida Calligraphy" pitchFamily="66" charset="0"/>
              </a:rPr>
              <a:t>de ver beleza em uma folha seca!</a:t>
            </a:r>
            <a:br>
              <a:rPr lang="pt-BR" sz="3200" dirty="0">
                <a:solidFill>
                  <a:srgbClr val="FFFF00"/>
                </a:solidFill>
                <a:latin typeface="Lucida Calligraphy" pitchFamily="66" charset="0"/>
              </a:rPr>
            </a:br>
            <a:endParaRPr lang="pt-BR" sz="32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pic>
        <p:nvPicPr>
          <p:cNvPr id="6" name="Picture 2" descr="https://fbcdn-sphotos-c-a.akamaihd.net/hphotos-ak-prn2/1505117_635435866519095_22567969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7" name="Picture 2" descr="https://fbcdn-sphotos-c-a.akamaihd.net/hphotos-ak-prn2/1505117_635435866519095_22567969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8" name="Picture 2" descr="https://fbcdn-sphotos-c-a.akamaihd.net/hphotos-ak-prn2/1505117_635435866519095_22567969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9" name="Picture 2" descr="https://fbcdn-sphotos-c-a.akamaihd.net/hphotos-ak-prn2/1505117_635435866519095_22567969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fbcdn-sphotos-c-a.akamaihd.net/hphotos-ak-prn2/1505117_635435866519095_22567969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357158" y="214290"/>
            <a:ext cx="3500446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solidFill>
                  <a:srgbClr val="FFFF00"/>
                </a:solidFill>
                <a:latin typeface="Lucida Calligraphy" pitchFamily="66" charset="0"/>
              </a:rPr>
              <a:t>Se para nós o mundo não tem graça.</a:t>
            </a:r>
            <a:br>
              <a:rPr lang="pt-BR" sz="3200" dirty="0">
                <a:solidFill>
                  <a:srgbClr val="FFFF00"/>
                </a:solidFill>
                <a:latin typeface="Lucida Calligraphy" pitchFamily="66" charset="0"/>
              </a:rPr>
            </a:br>
            <a:r>
              <a:rPr lang="pt-BR" sz="3200" dirty="0">
                <a:solidFill>
                  <a:srgbClr val="FFFF00"/>
                </a:solidFill>
                <a:latin typeface="Lucida Calligraphy" pitchFamily="66" charset="0"/>
              </a:rPr>
              <a:t>Somos incapazes de contemplarmos</a:t>
            </a:r>
            <a:br>
              <a:rPr lang="pt-BR" sz="3200" dirty="0">
                <a:solidFill>
                  <a:srgbClr val="FFFF00"/>
                </a:solidFill>
                <a:latin typeface="Lucida Calligraphy" pitchFamily="66" charset="0"/>
              </a:rPr>
            </a:br>
            <a:r>
              <a:rPr lang="pt-BR" sz="3200" dirty="0">
                <a:solidFill>
                  <a:srgbClr val="FFFF00"/>
                </a:solidFill>
                <a:latin typeface="Lucida Calligraphy" pitchFamily="66" charset="0"/>
              </a:rPr>
              <a:t>a natureza...</a:t>
            </a:r>
            <a:br>
              <a:rPr lang="pt-BR" sz="3200" dirty="0">
                <a:solidFill>
                  <a:srgbClr val="FFFF00"/>
                </a:solidFill>
                <a:latin typeface="Lucida Calligraphy" pitchFamily="66" charset="0"/>
              </a:rPr>
            </a:br>
            <a:endParaRPr lang="pt-BR" sz="32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pic>
        <p:nvPicPr>
          <p:cNvPr id="4" name="Picture 2" descr="https://fbcdn-sphotos-c-a.akamaihd.net/hphotos-ak-prn2/1505117_635435866519095_22567969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5" name="Picture 2" descr="https://fbcdn-sphotos-c-a.akamaihd.net/hphotos-ak-prn2/1505117_635435866519095_22567969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6" name="Picture 2" descr="https://fbcdn-sphotos-c-a.akamaihd.net/hphotos-ak-prn2/1505117_635435866519095_22567969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7" name="Picture 2" descr="https://fbcdn-sphotos-c-a.akamaihd.net/hphotos-ak-prn2/1505117_635435866519095_22567969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fbcdn-sphotos-c-a.akamaihd.net/hphotos-ak-prn2/1505117_635435866519095_22567969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214282" y="214290"/>
            <a:ext cx="4572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3200" dirty="0">
                <a:solidFill>
                  <a:srgbClr val="FFFF00"/>
                </a:solidFill>
                <a:latin typeface="Lucida Calligraphy" pitchFamily="66" charset="0"/>
              </a:rPr>
              <a:t>As aves do céu tornam-se imperceptíveis</a:t>
            </a:r>
            <a:br>
              <a:rPr lang="pt-BR" sz="3200" dirty="0">
                <a:solidFill>
                  <a:srgbClr val="FFFF00"/>
                </a:solidFill>
                <a:latin typeface="Lucida Calligraphy" pitchFamily="66" charset="0"/>
              </a:rPr>
            </a:br>
            <a:r>
              <a:rPr lang="pt-BR" sz="3200" dirty="0">
                <a:solidFill>
                  <a:srgbClr val="FFFF00"/>
                </a:solidFill>
                <a:latin typeface="Lucida Calligraphy" pitchFamily="66" charset="0"/>
              </a:rPr>
              <a:t>aos nossos olhos!</a:t>
            </a:r>
            <a:br>
              <a:rPr lang="pt-BR" sz="3200" dirty="0">
                <a:solidFill>
                  <a:srgbClr val="FFFF00"/>
                </a:solidFill>
                <a:latin typeface="Lucida Calligraphy" pitchFamily="66" charset="0"/>
              </a:rPr>
            </a:br>
            <a:r>
              <a:rPr lang="pt-BR" sz="3200" dirty="0">
                <a:solidFill>
                  <a:srgbClr val="FFFF00"/>
                </a:solidFill>
                <a:latin typeface="Lucida Calligraphy" pitchFamily="66" charset="0"/>
              </a:rPr>
              <a:t>Assim como as flores, e a água...</a:t>
            </a:r>
            <a:br>
              <a:rPr lang="pt-BR" sz="3200" dirty="0">
                <a:solidFill>
                  <a:srgbClr val="FFFF00"/>
                </a:solidFill>
                <a:latin typeface="Lucida Calligraphy" pitchFamily="66" charset="0"/>
              </a:rPr>
            </a:br>
            <a:r>
              <a:rPr lang="pt-BR" sz="3200" dirty="0">
                <a:solidFill>
                  <a:srgbClr val="FFFF00"/>
                </a:solidFill>
                <a:latin typeface="Lucida Calligraphy" pitchFamily="66" charset="0"/>
              </a:rPr>
              <a:t>Mude a forma de ver o mundo...</a:t>
            </a:r>
            <a:br>
              <a:rPr lang="pt-BR" sz="3200" dirty="0">
                <a:solidFill>
                  <a:srgbClr val="FFFF00"/>
                </a:solidFill>
                <a:latin typeface="Lucida Calligraphy" pitchFamily="66" charset="0"/>
              </a:rPr>
            </a:br>
            <a:endParaRPr lang="pt-BR" sz="32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pic>
        <p:nvPicPr>
          <p:cNvPr id="4" name="Picture 2" descr="https://fbcdn-sphotos-c-a.akamaihd.net/hphotos-ak-prn2/1505117_635435866519095_22567969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5" name="Picture 2" descr="https://fbcdn-sphotos-c-a.akamaihd.net/hphotos-ak-prn2/1505117_635435866519095_22567969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6" name="Picture 2" descr="https://fbcdn-sphotos-c-a.akamaihd.net/hphotos-ak-prn2/1505117_635435866519095_22567969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7" name="Picture 2" descr="https://fbcdn-sphotos-c-a.akamaihd.net/hphotos-ak-prn2/1505117_635435866519095_22567969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fbcdn-sphotos-c-a.akamaihd.net/hphotos-ak-prn2/1505117_635435866519095_22567969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285720" y="214290"/>
            <a:ext cx="4572000" cy="501675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3200" dirty="0">
                <a:solidFill>
                  <a:srgbClr val="FFFF00"/>
                </a:solidFill>
                <a:latin typeface="Lucida Calligraphy" pitchFamily="66" charset="0"/>
              </a:rPr>
              <a:t>Transforme suas tristezas em</a:t>
            </a:r>
            <a:br>
              <a:rPr lang="pt-BR" sz="3200" dirty="0">
                <a:solidFill>
                  <a:srgbClr val="FFFF00"/>
                </a:solidFill>
                <a:latin typeface="Lucida Calligraphy" pitchFamily="66" charset="0"/>
              </a:rPr>
            </a:br>
            <a:r>
              <a:rPr lang="pt-BR" sz="3200" dirty="0">
                <a:solidFill>
                  <a:srgbClr val="FFFF00"/>
                </a:solidFill>
                <a:latin typeface="Lucida Calligraphy" pitchFamily="66" charset="0"/>
              </a:rPr>
              <a:t>alegrias! </a:t>
            </a:r>
            <a:endParaRPr lang="pt-BR" sz="3200" dirty="0" smtClean="0">
              <a:solidFill>
                <a:srgbClr val="FFFF00"/>
              </a:solidFill>
              <a:latin typeface="Lucida Calligraphy" pitchFamily="66" charset="0"/>
            </a:endParaRPr>
          </a:p>
          <a:p>
            <a:pPr algn="ctr"/>
            <a:r>
              <a:rPr lang="pt-BR" sz="3200" dirty="0" smtClean="0">
                <a:solidFill>
                  <a:srgbClr val="FFFF00"/>
                </a:solidFill>
                <a:latin typeface="Lucida Calligraphy" pitchFamily="66" charset="0"/>
              </a:rPr>
              <a:t>Seus </a:t>
            </a:r>
            <a:r>
              <a:rPr lang="pt-BR" sz="3200" dirty="0">
                <a:solidFill>
                  <a:srgbClr val="FFFF00"/>
                </a:solidFill>
                <a:latin typeface="Lucida Calligraphy" pitchFamily="66" charset="0"/>
              </a:rPr>
              <a:t>medos em coragem!</a:t>
            </a:r>
            <a:br>
              <a:rPr lang="pt-BR" sz="3200" dirty="0">
                <a:solidFill>
                  <a:srgbClr val="FFFF00"/>
                </a:solidFill>
                <a:latin typeface="Lucida Calligraphy" pitchFamily="66" charset="0"/>
              </a:rPr>
            </a:br>
            <a:r>
              <a:rPr lang="pt-BR" sz="3200" dirty="0">
                <a:solidFill>
                  <a:srgbClr val="FFFF00"/>
                </a:solidFill>
                <a:latin typeface="Lucida Calligraphy" pitchFamily="66" charset="0"/>
              </a:rPr>
              <a:t>Faça das suas angústias</a:t>
            </a:r>
            <a:r>
              <a:rPr lang="pt-BR" sz="3200" dirty="0" smtClean="0">
                <a:solidFill>
                  <a:srgbClr val="FFFF00"/>
                </a:solidFill>
                <a:latin typeface="Lucida Calligraphy" pitchFamily="66" charset="0"/>
              </a:rPr>
              <a:t>,</a:t>
            </a:r>
          </a:p>
          <a:p>
            <a:pPr algn="ctr"/>
            <a:r>
              <a:rPr lang="pt-BR" sz="3200" dirty="0" smtClean="0">
                <a:solidFill>
                  <a:srgbClr val="FFFF00"/>
                </a:solidFill>
                <a:latin typeface="Lucida Calligraphy" pitchFamily="66" charset="0"/>
              </a:rPr>
              <a:t> </a:t>
            </a:r>
            <a:r>
              <a:rPr lang="pt-BR" sz="3200" dirty="0">
                <a:solidFill>
                  <a:srgbClr val="FFFF00"/>
                </a:solidFill>
                <a:latin typeface="Lucida Calligraphy" pitchFamily="66" charset="0"/>
              </a:rPr>
              <a:t>a esperança</a:t>
            </a:r>
            <a:br>
              <a:rPr lang="pt-BR" sz="3200" dirty="0">
                <a:solidFill>
                  <a:srgbClr val="FFFF00"/>
                </a:solidFill>
                <a:latin typeface="Lucida Calligraphy" pitchFamily="66" charset="0"/>
              </a:rPr>
            </a:br>
            <a:r>
              <a:rPr lang="pt-BR" sz="3200" dirty="0">
                <a:solidFill>
                  <a:srgbClr val="FFFF00"/>
                </a:solidFill>
                <a:latin typeface="Lucida Calligraphy" pitchFamily="66" charset="0"/>
              </a:rPr>
              <a:t>do amanhã!</a:t>
            </a:r>
            <a:br>
              <a:rPr lang="pt-BR" sz="3200" dirty="0">
                <a:solidFill>
                  <a:srgbClr val="FFFF00"/>
                </a:solidFill>
                <a:latin typeface="Lucida Calligraphy" pitchFamily="66" charset="0"/>
              </a:rPr>
            </a:br>
            <a:endParaRPr lang="pt-BR" sz="32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pic>
        <p:nvPicPr>
          <p:cNvPr id="4" name="Picture 2" descr="https://fbcdn-sphotos-c-a.akamaihd.net/hphotos-ak-prn2/1505117_635435866519095_22567969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5" name="Picture 2" descr="https://fbcdn-sphotos-c-a.akamaihd.net/hphotos-ak-prn2/1505117_635435866519095_22567969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6" name="Picture 2" descr="https://fbcdn-sphotos-c-a.akamaihd.net/hphotos-ak-prn2/1505117_635435866519095_22567969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7" name="Picture 2" descr="https://fbcdn-sphotos-c-a.akamaihd.net/hphotos-ak-prn2/1505117_635435866519095_22567969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fbcdn-sphotos-c-a.akamaihd.net/hphotos-ak-prn2/1505117_635435866519095_22567969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142844" y="142852"/>
            <a:ext cx="4643438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solidFill>
                  <a:srgbClr val="FFFF00"/>
                </a:solidFill>
                <a:latin typeface="Lucida Calligraphy" pitchFamily="66" charset="0"/>
              </a:rPr>
              <a:t>Coloque suas incertezas nas mãos</a:t>
            </a:r>
            <a:br>
              <a:rPr lang="pt-BR" sz="3200" dirty="0">
                <a:solidFill>
                  <a:srgbClr val="FFFF00"/>
                </a:solidFill>
                <a:latin typeface="Lucida Calligraphy" pitchFamily="66" charset="0"/>
              </a:rPr>
            </a:br>
            <a:r>
              <a:rPr lang="pt-BR" sz="3200" dirty="0">
                <a:solidFill>
                  <a:srgbClr val="FFFF00"/>
                </a:solidFill>
                <a:latin typeface="Lucida Calligraphy" pitchFamily="66" charset="0"/>
              </a:rPr>
              <a:t>do Criador!</a:t>
            </a:r>
            <a:br>
              <a:rPr lang="pt-BR" sz="3200" dirty="0">
                <a:solidFill>
                  <a:srgbClr val="FFFF00"/>
                </a:solidFill>
                <a:latin typeface="Lucida Calligraphy" pitchFamily="66" charset="0"/>
              </a:rPr>
            </a:br>
            <a:r>
              <a:rPr lang="pt-BR" sz="3200" dirty="0">
                <a:solidFill>
                  <a:srgbClr val="FFFF00"/>
                </a:solidFill>
                <a:latin typeface="Lucida Calligraphy" pitchFamily="66" charset="0"/>
              </a:rPr>
              <a:t>Não seja prisioneiro das suas emoções.</a:t>
            </a:r>
            <a:br>
              <a:rPr lang="pt-BR" sz="3200" dirty="0">
                <a:solidFill>
                  <a:srgbClr val="FFFF00"/>
                </a:solidFill>
                <a:latin typeface="Lucida Calligraphy" pitchFamily="66" charset="0"/>
              </a:rPr>
            </a:br>
            <a:r>
              <a:rPr lang="pt-BR" sz="3200" dirty="0">
                <a:solidFill>
                  <a:srgbClr val="FFFF00"/>
                </a:solidFill>
                <a:latin typeface="Lucida Calligraphy" pitchFamily="66" charset="0"/>
              </a:rPr>
              <a:t>Não seja prisioneiro dos seus preconceitos.</a:t>
            </a:r>
            <a:br>
              <a:rPr lang="pt-BR" sz="3200" dirty="0">
                <a:solidFill>
                  <a:srgbClr val="FFFF00"/>
                </a:solidFill>
                <a:latin typeface="Lucida Calligraphy" pitchFamily="66" charset="0"/>
              </a:rPr>
            </a:br>
            <a:r>
              <a:rPr lang="pt-BR" sz="3200" dirty="0">
                <a:solidFill>
                  <a:srgbClr val="FFFF00"/>
                </a:solidFill>
                <a:latin typeface="Lucida Calligraphy" pitchFamily="66" charset="0"/>
              </a:rPr>
              <a:t>Antes de julgar alguém, conheça a sua</a:t>
            </a:r>
            <a:br>
              <a:rPr lang="pt-BR" sz="3200" dirty="0">
                <a:solidFill>
                  <a:srgbClr val="FFFF00"/>
                </a:solidFill>
                <a:latin typeface="Lucida Calligraphy" pitchFamily="66" charset="0"/>
              </a:rPr>
            </a:br>
            <a:r>
              <a:rPr lang="pt-BR" sz="3200" dirty="0">
                <a:solidFill>
                  <a:srgbClr val="FFFF00"/>
                </a:solidFill>
                <a:latin typeface="Lucida Calligraphy" pitchFamily="66" charset="0"/>
              </a:rPr>
              <a:t>história de vida...</a:t>
            </a:r>
            <a:br>
              <a:rPr lang="pt-BR" sz="3200" dirty="0">
                <a:solidFill>
                  <a:srgbClr val="FFFF00"/>
                </a:solidFill>
                <a:latin typeface="Lucida Calligraphy" pitchFamily="66" charset="0"/>
              </a:rPr>
            </a:br>
            <a:endParaRPr lang="pt-BR" sz="32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pic>
        <p:nvPicPr>
          <p:cNvPr id="4" name="Picture 2" descr="https://fbcdn-sphotos-c-a.akamaihd.net/hphotos-ak-prn2/1505117_635435866519095_22567969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5" name="Picture 2" descr="https://fbcdn-sphotos-c-a.akamaihd.net/hphotos-ak-prn2/1505117_635435866519095_22567969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6" name="Picture 2" descr="https://fbcdn-sphotos-c-a.akamaihd.net/hphotos-ak-prn2/1505117_635435866519095_22567969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7" name="Picture 2" descr="https://fbcdn-sphotos-c-a.akamaihd.net/hphotos-ak-prn2/1505117_635435866519095_22567969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fbcdn-sphotos-c-a.akamaihd.net/hphotos-ak-prn2/1505117_635435866519095_22567969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214282" y="214290"/>
            <a:ext cx="4214842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solidFill>
                  <a:srgbClr val="FFFF00"/>
                </a:solidFill>
                <a:latin typeface="Lucida Calligraphy" pitchFamily="66" charset="0"/>
              </a:rPr>
              <a:t>Fique a sós com o "Seu Eu" e contemple</a:t>
            </a:r>
            <a:br>
              <a:rPr lang="pt-BR" sz="3200" dirty="0">
                <a:solidFill>
                  <a:srgbClr val="FFFF00"/>
                </a:solidFill>
                <a:latin typeface="Lucida Calligraphy" pitchFamily="66" charset="0"/>
              </a:rPr>
            </a:br>
            <a:r>
              <a:rPr lang="pt-BR" sz="3200" dirty="0">
                <a:solidFill>
                  <a:srgbClr val="FFFF00"/>
                </a:solidFill>
                <a:latin typeface="Lucida Calligraphy" pitchFamily="66" charset="0"/>
              </a:rPr>
              <a:t>a natureza!</a:t>
            </a:r>
            <a:br>
              <a:rPr lang="pt-BR" sz="3200" dirty="0">
                <a:solidFill>
                  <a:srgbClr val="FFFF00"/>
                </a:solidFill>
                <a:latin typeface="Lucida Calligraphy" pitchFamily="66" charset="0"/>
              </a:rPr>
            </a:br>
            <a:r>
              <a:rPr lang="pt-BR" sz="3200" dirty="0">
                <a:solidFill>
                  <a:srgbClr val="FFFF00"/>
                </a:solidFill>
                <a:latin typeface="Lucida Calligraphy" pitchFamily="66" charset="0"/>
              </a:rPr>
              <a:t>Pois a beleza está nos olhos de quem</a:t>
            </a:r>
            <a:br>
              <a:rPr lang="pt-BR" sz="3200" dirty="0">
                <a:solidFill>
                  <a:srgbClr val="FFFF00"/>
                </a:solidFill>
                <a:latin typeface="Lucida Calligraphy" pitchFamily="66" charset="0"/>
              </a:rPr>
            </a:br>
            <a:r>
              <a:rPr lang="pt-BR" sz="3200" dirty="0">
                <a:solidFill>
                  <a:srgbClr val="FFFF00"/>
                </a:solidFill>
                <a:latin typeface="Lucida Calligraphy" pitchFamily="66" charset="0"/>
              </a:rPr>
              <a:t>consegue ver, enxergar e, acima de tudo,</a:t>
            </a:r>
            <a:br>
              <a:rPr lang="pt-BR" sz="3200" dirty="0">
                <a:solidFill>
                  <a:srgbClr val="FFFF00"/>
                </a:solidFill>
                <a:latin typeface="Lucida Calligraphy" pitchFamily="66" charset="0"/>
              </a:rPr>
            </a:br>
            <a:r>
              <a:rPr lang="pt-BR" sz="3200" dirty="0">
                <a:solidFill>
                  <a:srgbClr val="FFFF00"/>
                </a:solidFill>
                <a:latin typeface="Lucida Calligraphy" pitchFamily="66" charset="0"/>
              </a:rPr>
              <a:t>amar a si mesmo para poder amar o</a:t>
            </a:r>
            <a:br>
              <a:rPr lang="pt-BR" sz="3200" dirty="0">
                <a:solidFill>
                  <a:srgbClr val="FFFF00"/>
                </a:solidFill>
                <a:latin typeface="Lucida Calligraphy" pitchFamily="66" charset="0"/>
              </a:rPr>
            </a:br>
            <a:r>
              <a:rPr lang="pt-BR" sz="3200" dirty="0">
                <a:solidFill>
                  <a:srgbClr val="FFFF00"/>
                </a:solidFill>
                <a:latin typeface="Lucida Calligraphy" pitchFamily="66" charset="0"/>
              </a:rPr>
              <a:t>mundo...</a:t>
            </a:r>
            <a:br>
              <a:rPr lang="pt-BR" sz="3200" dirty="0">
                <a:solidFill>
                  <a:srgbClr val="FFFF00"/>
                </a:solidFill>
                <a:latin typeface="Lucida Calligraphy" pitchFamily="66" charset="0"/>
              </a:rPr>
            </a:br>
            <a:endParaRPr lang="pt-BR" sz="32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pic>
        <p:nvPicPr>
          <p:cNvPr id="4" name="Picture 2" descr="https://fbcdn-sphotos-c-a.akamaihd.net/hphotos-ak-prn2/1505117_635435866519095_22567969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5" name="Picture 2" descr="https://fbcdn-sphotos-c-a.akamaihd.net/hphotos-ak-prn2/1505117_635435866519095_22567969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6" name="Picture 2" descr="https://fbcdn-sphotos-c-a.akamaihd.net/hphotos-ak-prn2/1505117_635435866519095_22567969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7" name="Picture 2" descr="https://fbcdn-sphotos-c-a.akamaihd.net/hphotos-ak-prn2/1505117_635435866519095_22567969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fbcdn-sphotos-c-a.akamaihd.net/hphotos-ak-prn2/1505117_635435866519095_22567969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Retângulo 3"/>
          <p:cNvSpPr/>
          <p:nvPr/>
        </p:nvSpPr>
        <p:spPr>
          <a:xfrm>
            <a:off x="2285984" y="0"/>
            <a:ext cx="4572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4000" dirty="0">
                <a:solidFill>
                  <a:srgbClr val="FFFF00"/>
                </a:solidFill>
                <a:latin typeface="Lucida Calligraphy" pitchFamily="66" charset="0"/>
              </a:rPr>
              <a:t>Transforme seu mundo... </a:t>
            </a:r>
            <a:endParaRPr lang="pt-BR" sz="4000" dirty="0" smtClean="0">
              <a:solidFill>
                <a:srgbClr val="FFFF00"/>
              </a:solidFill>
              <a:latin typeface="Lucida Calligraphy" pitchFamily="66" charset="0"/>
            </a:endParaRPr>
          </a:p>
          <a:p>
            <a:pPr algn="ctr"/>
            <a:r>
              <a:rPr lang="pt-BR" sz="4000" dirty="0" smtClean="0">
                <a:solidFill>
                  <a:srgbClr val="FFFF00"/>
                </a:solidFill>
                <a:latin typeface="Lucida Calligraphy" pitchFamily="66" charset="0"/>
              </a:rPr>
              <a:t>e </a:t>
            </a:r>
            <a:r>
              <a:rPr lang="pt-BR" sz="4000" dirty="0">
                <a:solidFill>
                  <a:srgbClr val="FFFF00"/>
                </a:solidFill>
                <a:latin typeface="Lucida Calligraphy" pitchFamily="66" charset="0"/>
              </a:rPr>
              <a:t>seja feliz...</a:t>
            </a:r>
            <a:br>
              <a:rPr lang="pt-BR" sz="4000" dirty="0">
                <a:solidFill>
                  <a:srgbClr val="FFFF00"/>
                </a:solidFill>
                <a:latin typeface="Lucida Calligraphy" pitchFamily="66" charset="0"/>
              </a:rPr>
            </a:br>
            <a:endParaRPr lang="pt-BR" sz="40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pic>
        <p:nvPicPr>
          <p:cNvPr id="5" name="Picture 2" descr="https://fbcdn-sphotos-c-a.akamaihd.net/hphotos-ak-prn2/1505117_635435866519095_22567969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7" name="Picture 2" descr="https://fbcdn-sphotos-c-a.akamaihd.net/hphotos-ak-prn2/1505117_635435866519095_22567969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8" name="Picture 2" descr="https://fbcdn-sphotos-c-a.akamaihd.net/hphotos-ak-prn2/1505117_635435866519095_22567969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pic>
        <p:nvPicPr>
          <p:cNvPr id="9" name="Picture 2" descr="https://fbcdn-sphotos-c-a.akamaihd.net/hphotos-ak-prn2/1505117_635435866519095_22567969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fbcdn-sphotos-c-a.akamaihd.net/hphotos-ak-prn2/1505117_635435866519095_22567969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CaixaDeTexto 3"/>
          <p:cNvSpPr txBox="1"/>
          <p:nvPr/>
        </p:nvSpPr>
        <p:spPr>
          <a:xfrm>
            <a:off x="142844" y="142852"/>
            <a:ext cx="557216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i="1" dirty="0" smtClean="0">
                <a:solidFill>
                  <a:srgbClr val="FFFF00"/>
                </a:solidFill>
                <a:latin typeface="Lucida Calligraphy" pitchFamily="66" charset="0"/>
              </a:rPr>
              <a:t>Formatação</a:t>
            </a:r>
          </a:p>
          <a:p>
            <a:pPr algn="ctr"/>
            <a:r>
              <a:rPr lang="pt-BR" sz="3200" i="1" dirty="0" err="1" smtClean="0">
                <a:solidFill>
                  <a:srgbClr val="FFFF00"/>
                </a:solidFill>
                <a:latin typeface="Lucida Calligraphy" pitchFamily="66" charset="0"/>
              </a:rPr>
              <a:t>Verarduin</a:t>
            </a:r>
            <a:endParaRPr lang="pt-BR" sz="3200" i="1" dirty="0" smtClean="0">
              <a:solidFill>
                <a:srgbClr val="FFFF00"/>
              </a:solidFill>
              <a:latin typeface="Lucida Calligraphy" pitchFamily="66" charset="0"/>
            </a:endParaRPr>
          </a:p>
          <a:p>
            <a:pPr algn="ctr"/>
            <a:r>
              <a:rPr lang="pt-BR" sz="3200" i="1" dirty="0" smtClean="0">
                <a:solidFill>
                  <a:srgbClr val="FFFF00"/>
                </a:solidFill>
                <a:latin typeface="Lucida Calligraphy" pitchFamily="66" charset="0"/>
              </a:rPr>
              <a:t>Texto</a:t>
            </a:r>
          </a:p>
          <a:p>
            <a:pPr algn="ctr"/>
            <a:r>
              <a:rPr lang="pt-BR" sz="3200" i="1" dirty="0" smtClean="0">
                <a:solidFill>
                  <a:srgbClr val="FFFF00"/>
                </a:solidFill>
                <a:latin typeface="Lucida Calligraphy" pitchFamily="66" charset="0"/>
              </a:rPr>
              <a:t>Desconheço autoria</a:t>
            </a:r>
          </a:p>
          <a:p>
            <a:pPr algn="ctr"/>
            <a:r>
              <a:rPr lang="pt-BR" sz="3200" i="1" dirty="0" smtClean="0">
                <a:solidFill>
                  <a:srgbClr val="FFFF00"/>
                </a:solidFill>
                <a:latin typeface="Lucida Calligraphy" pitchFamily="66" charset="0"/>
              </a:rPr>
              <a:t>Imagem</a:t>
            </a:r>
          </a:p>
          <a:p>
            <a:pPr algn="ctr"/>
            <a:r>
              <a:rPr lang="pt-BR" sz="3200" i="1" dirty="0" smtClean="0">
                <a:solidFill>
                  <a:srgbClr val="FFFF00"/>
                </a:solidFill>
                <a:latin typeface="Lucida Calligraphy" pitchFamily="66" charset="0"/>
              </a:rPr>
              <a:t>Internet</a:t>
            </a:r>
          </a:p>
          <a:p>
            <a:pPr algn="ctr"/>
            <a:r>
              <a:rPr lang="pt-BR" sz="3200" i="1" dirty="0" smtClean="0">
                <a:solidFill>
                  <a:srgbClr val="FFFF00"/>
                </a:solidFill>
                <a:latin typeface="Lucida Calligraphy" pitchFamily="66" charset="0"/>
              </a:rPr>
              <a:t>Vera.arduin@gmail.com</a:t>
            </a:r>
            <a:endParaRPr lang="pt-BR" sz="3200" i="1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pic>
        <p:nvPicPr>
          <p:cNvPr id="5" name="Picture 2" descr="https://fbcdn-sphotos-c-a.akamaihd.net/hphotos-ak-prn2/1505117_635435866519095_22567969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6" name="Picture 2" descr="https://fbcdn-sphotos-c-a.akamaihd.net/hphotos-ak-prn2/1505117_635435866519095_22567969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7" name="Picture 2" descr="https://fbcdn-sphotos-c-a.akamaihd.net/hphotos-ak-prn2/1505117_635435866519095_22567969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8" name="Picture 2" descr="https://fbcdn-sphotos-c-a.akamaihd.net/hphotos-ak-prn2/1505117_635435866519095_22567969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69</Words>
  <Application>Microsoft Office PowerPoint</Application>
  <PresentationFormat>Apresentação na tela (4:3)</PresentationFormat>
  <Paragraphs>21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1" baseType="lpstr">
      <vt:lpstr>Tema do Office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cassia</dc:creator>
  <cp:lastModifiedBy>cassia</cp:lastModifiedBy>
  <cp:revision>10</cp:revision>
  <dcterms:created xsi:type="dcterms:W3CDTF">2014-01-06T16:00:44Z</dcterms:created>
  <dcterms:modified xsi:type="dcterms:W3CDTF">2014-01-06T17:37:22Z</dcterms:modified>
</cp:coreProperties>
</file>