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69" autoAdjust="0"/>
    <p:restoredTop sz="94660"/>
  </p:normalViewPr>
  <p:slideViewPr>
    <p:cSldViewPr snapToGrid="0">
      <p:cViewPr varScale="1">
        <p:scale>
          <a:sx n="74" d="100"/>
          <a:sy n="74" d="100"/>
        </p:scale>
        <p:origin x="36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C6BC-2DDE-451E-BDB7-8C14D812B3A0}" type="datetimeFigureOut">
              <a:rPr lang="pt-BR" smtClean="0"/>
              <a:t>27/12/2016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9BE60-CDD8-4F32-BAB7-8F903A5721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00256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C6BC-2DDE-451E-BDB7-8C14D812B3A0}" type="datetimeFigureOut">
              <a:rPr lang="pt-BR" smtClean="0"/>
              <a:t>27/12/2016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9BE60-CDD8-4F32-BAB7-8F903A5721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0662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C6BC-2DDE-451E-BDB7-8C14D812B3A0}" type="datetimeFigureOut">
              <a:rPr lang="pt-BR" smtClean="0"/>
              <a:t>27/12/2016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9BE60-CDD8-4F32-BAB7-8F903A5721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2433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C6BC-2DDE-451E-BDB7-8C14D812B3A0}" type="datetimeFigureOut">
              <a:rPr lang="pt-BR" smtClean="0"/>
              <a:t>27/12/2016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9BE60-CDD8-4F32-BAB7-8F903A5721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58706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C6BC-2DDE-451E-BDB7-8C14D812B3A0}" type="datetimeFigureOut">
              <a:rPr lang="pt-BR" smtClean="0"/>
              <a:t>27/12/2016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9BE60-CDD8-4F32-BAB7-8F903A5721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6246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C6BC-2DDE-451E-BDB7-8C14D812B3A0}" type="datetimeFigureOut">
              <a:rPr lang="pt-BR" smtClean="0"/>
              <a:t>27/12/2016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9BE60-CDD8-4F32-BAB7-8F903A5721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6361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C6BC-2DDE-451E-BDB7-8C14D812B3A0}" type="datetimeFigureOut">
              <a:rPr lang="pt-BR" smtClean="0"/>
              <a:t>27/12/2016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9BE60-CDD8-4F32-BAB7-8F903A5721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2119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C6BC-2DDE-451E-BDB7-8C14D812B3A0}" type="datetimeFigureOut">
              <a:rPr lang="pt-BR" smtClean="0"/>
              <a:t>27/12/2016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9BE60-CDD8-4F32-BAB7-8F903A5721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0879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C6BC-2DDE-451E-BDB7-8C14D812B3A0}" type="datetimeFigureOut">
              <a:rPr lang="pt-BR" smtClean="0"/>
              <a:t>27/12/2016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9BE60-CDD8-4F32-BAB7-8F903A5721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42746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C6BC-2DDE-451E-BDB7-8C14D812B3A0}" type="datetimeFigureOut">
              <a:rPr lang="pt-BR" smtClean="0"/>
              <a:t>27/12/2016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9BE60-CDD8-4F32-BAB7-8F903A5721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38021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C6BC-2DDE-451E-BDB7-8C14D812B3A0}" type="datetimeFigureOut">
              <a:rPr lang="pt-BR" smtClean="0"/>
              <a:t>27/12/2016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9BE60-CDD8-4F32-BAB7-8F903A5721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6070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6BC6BC-2DDE-451E-BDB7-8C14D812B3A0}" type="datetimeFigureOut">
              <a:rPr lang="pt-BR" smtClean="0"/>
              <a:t>27/12/2016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59BE60-CDD8-4F32-BAB7-8F903A5721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0861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4937760" y="998621"/>
            <a:ext cx="725424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i="1" dirty="0">
                <a:solidFill>
                  <a:schemeClr val="bg1"/>
                </a:solidFill>
                <a:effectLst/>
                <a:latin typeface="Viner Hand ITC" panose="03070502030502020203" pitchFamily="66" charset="0"/>
              </a:rPr>
              <a:t>Este ano está se despedindo</a:t>
            </a:r>
          </a:p>
          <a:p>
            <a:pPr algn="ctr"/>
            <a:r>
              <a:rPr lang="pt-BR" sz="3200" b="1" i="1" dirty="0">
                <a:solidFill>
                  <a:schemeClr val="bg1"/>
                </a:solidFill>
                <a:effectLst/>
                <a:latin typeface="Viner Hand ITC" panose="03070502030502020203" pitchFamily="66" charset="0"/>
              </a:rPr>
              <a:t> e deixando saudades. </a:t>
            </a:r>
          </a:p>
          <a:p>
            <a:pPr algn="ctr"/>
            <a:r>
              <a:rPr lang="pt-BR" sz="3200" b="1" i="1" dirty="0">
                <a:solidFill>
                  <a:schemeClr val="bg1"/>
                </a:solidFill>
                <a:effectLst/>
                <a:latin typeface="Viner Hand ITC" panose="03070502030502020203" pitchFamily="66" charset="0"/>
              </a:rPr>
              <a:t>Tenho certeza que </a:t>
            </a:r>
          </a:p>
          <a:p>
            <a:pPr algn="ctr"/>
            <a:r>
              <a:rPr lang="pt-BR" sz="3200" b="1" i="1" dirty="0">
                <a:solidFill>
                  <a:schemeClr val="bg1"/>
                </a:solidFill>
                <a:effectLst/>
                <a:latin typeface="Viner Hand ITC" panose="03070502030502020203" pitchFamily="66" charset="0"/>
              </a:rPr>
              <a:t>se você observar </a:t>
            </a:r>
          </a:p>
          <a:p>
            <a:pPr algn="ctr"/>
            <a:r>
              <a:rPr lang="pt-BR" sz="3200" b="1" i="1" dirty="0">
                <a:solidFill>
                  <a:schemeClr val="bg1"/>
                </a:solidFill>
                <a:effectLst/>
                <a:latin typeface="Viner Hand ITC" panose="03070502030502020203" pitchFamily="66" charset="0"/>
              </a:rPr>
              <a:t>atentamente </a:t>
            </a:r>
          </a:p>
          <a:p>
            <a:pPr algn="ctr"/>
            <a:r>
              <a:rPr lang="pt-BR" sz="3200" b="1" i="1" dirty="0">
                <a:solidFill>
                  <a:schemeClr val="bg1"/>
                </a:solidFill>
                <a:effectLst/>
                <a:latin typeface="Viner Hand ITC" panose="03070502030502020203" pitchFamily="66" charset="0"/>
              </a:rPr>
              <a:t>tudo que passou no </a:t>
            </a:r>
          </a:p>
          <a:p>
            <a:pPr algn="ctr"/>
            <a:r>
              <a:rPr lang="pt-BR" sz="3200" b="1" i="1" dirty="0">
                <a:solidFill>
                  <a:schemeClr val="bg1"/>
                </a:solidFill>
                <a:effectLst/>
                <a:latin typeface="Viner Hand ITC" panose="03070502030502020203" pitchFamily="66" charset="0"/>
              </a:rPr>
              <a:t>decorrer deste ano, </a:t>
            </a:r>
          </a:p>
          <a:p>
            <a:pPr algn="ctr"/>
            <a:r>
              <a:rPr lang="pt-BR" sz="3200" b="1" i="1" dirty="0">
                <a:solidFill>
                  <a:schemeClr val="bg1"/>
                </a:solidFill>
                <a:effectLst/>
                <a:latin typeface="Viner Hand ITC" panose="03070502030502020203" pitchFamily="66" charset="0"/>
              </a:rPr>
              <a:t>terás muito a</a:t>
            </a:r>
          </a:p>
          <a:p>
            <a:pPr algn="ctr"/>
            <a:r>
              <a:rPr lang="pt-BR" sz="3200" b="1" i="1" dirty="0">
                <a:solidFill>
                  <a:schemeClr val="bg1"/>
                </a:solidFill>
                <a:effectLst/>
                <a:latin typeface="Viner Hand ITC" panose="03070502030502020203" pitchFamily="66" charset="0"/>
              </a:rPr>
              <a:t> agradecer.</a:t>
            </a:r>
          </a:p>
          <a:p>
            <a:pPr algn="ctr"/>
            <a:endParaRPr lang="pt-BR" b="1" i="1" dirty="0">
              <a:solidFill>
                <a:srgbClr val="333333"/>
              </a:solidFill>
              <a:latin typeface="Perpetua Titling MT" panose="02020502060505020804" pitchFamily="18" charset="0"/>
            </a:endParaRPr>
          </a:p>
        </p:txBody>
      </p:sp>
      <p:pic>
        <p:nvPicPr>
          <p:cNvPr id="5" name="Picture 2" descr=".HAPPY NEW YEAR TO YOU &amp; YOURS! ......  Plus, Register for the RMR4 International.info Product Line Showcase Webinar Broadcast at:www.rmr4international.info/500_tasty_diabetic_recipes.htm    ......................................      Don't miss our webinar!❤........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27032" cy="6858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3100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000"/>
    </mc:Choice>
    <mc:Fallback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6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9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20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3200"/>
                            </p:stCondLst>
                            <p:childTnLst>
                              <p:par>
                                <p:cTn id="3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6650"/>
                            </p:stCondLst>
                            <p:childTnLst>
                              <p:par>
                                <p:cTn id="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100"/>
                            </p:stCondLst>
                            <p:childTnLst>
                              <p:par>
                                <p:cTn id="5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3400"/>
                            </p:stCondLst>
                            <p:childTnLst>
                              <p:par>
                                <p:cTn id="6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.HAPPY NEW YEAR TO YOU &amp; YOURS! ......  Plus, Register for the RMR4 International.info Product Line Showcase Webinar Broadcast at:www.rmr4international.info/500_tasty_diabetic_recipes.htm    ......................................      Don't miss our webinar!❤........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516880" cy="6858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742848" y="181957"/>
            <a:ext cx="6096000" cy="649408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b="1" i="1" dirty="0">
                <a:solidFill>
                  <a:schemeClr val="bg1"/>
                </a:solidFill>
                <a:latin typeface="Viner Hand ITC" panose="03070502030502020203" pitchFamily="66" charset="0"/>
              </a:rPr>
              <a:t>Pegue todas as derrotas e transforme-as em pequenas batalhas que no confronto com a vida, você deixou de vencer, mas que certamente, a guerra já está ganha, visto que chegou até aqui e está apta a receber um novo ano com seus desafios e incógnitas, e viver muito cada segundo desta esplêndida jornada, que Deus está a lhe proporcionar com novas esperanças.</a:t>
            </a:r>
          </a:p>
        </p:txBody>
      </p:sp>
    </p:spTree>
    <p:extLst>
      <p:ext uri="{BB962C8B-B14F-4D97-AF65-F5344CB8AC3E}">
        <p14:creationId xmlns:p14="http://schemas.microsoft.com/office/powerpoint/2010/main" val="154473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000"/>
    </mc:Choice>
    <mc:Fallback>
      <p:transition spd="slow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.HAPPY NEW YEAR TO YOU &amp; YOURS! ......  Plus, Register for the RMR4 International.info Product Line Showcase Webinar Broadcast at:www.rmr4international.info/500_tasty_diabetic_recipes.htm    ......................................      Don't miss our webinar!❤........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516880" cy="6858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677301" y="920621"/>
            <a:ext cx="6096000" cy="501675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b="1" i="1" dirty="0">
                <a:solidFill>
                  <a:schemeClr val="bg1"/>
                </a:solidFill>
                <a:latin typeface="Viner Hand ITC" panose="03070502030502020203" pitchFamily="66" charset="0"/>
              </a:rPr>
              <a:t>Somos vencedores,</a:t>
            </a:r>
          </a:p>
          <a:p>
            <a:pPr algn="ctr"/>
            <a:r>
              <a:rPr lang="pt-BR" sz="3200" b="1" i="1" dirty="0">
                <a:solidFill>
                  <a:schemeClr val="bg1"/>
                </a:solidFill>
                <a:latin typeface="Viner Hand ITC" panose="03070502030502020203" pitchFamily="66" charset="0"/>
              </a:rPr>
              <a:t> conseguimos superar mais um ano, enquanto tantos ficaram pelo caminho.</a:t>
            </a:r>
          </a:p>
          <a:p>
            <a:pPr algn="ctr"/>
            <a:r>
              <a:rPr lang="pt-BR" sz="3200" b="1" i="1" dirty="0">
                <a:solidFill>
                  <a:schemeClr val="bg1"/>
                </a:solidFill>
                <a:latin typeface="Viner Hand ITC" panose="03070502030502020203" pitchFamily="66" charset="0"/>
              </a:rPr>
              <a:t>Feliz Ano Novo, </a:t>
            </a:r>
          </a:p>
          <a:p>
            <a:pPr algn="ctr"/>
            <a:r>
              <a:rPr lang="pt-BR" sz="3200" b="1" i="1" dirty="0">
                <a:solidFill>
                  <a:schemeClr val="bg1"/>
                </a:solidFill>
                <a:latin typeface="Viner Hand ITC" panose="03070502030502020203" pitchFamily="66" charset="0"/>
              </a:rPr>
              <a:t>seja muito, mas muito feliz.</a:t>
            </a:r>
          </a:p>
          <a:p>
            <a:pPr algn="ctr"/>
            <a:r>
              <a:rPr lang="pt-BR" sz="3200" b="1" i="1" dirty="0">
                <a:solidFill>
                  <a:schemeClr val="bg1"/>
                </a:solidFill>
                <a:latin typeface="Viner Hand ITC" panose="03070502030502020203" pitchFamily="66" charset="0"/>
              </a:rPr>
              <a:t>E você merece muita paz, saúde, amor, prosperidade e tudo de bom que a vida possa te ofertar.</a:t>
            </a:r>
            <a:endParaRPr lang="pt-BR" sz="3200" b="1" i="1" dirty="0">
              <a:solidFill>
                <a:schemeClr val="bg1"/>
              </a:solidFill>
              <a:effectLst/>
              <a:latin typeface="Viner Hand ITC" panose="0307050203050202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5642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000">
        <p:sndAc>
          <p:stSnd>
            <p:snd r:embed="rId2" name="Carlos Santorelli — Fim de Ano (Adeus, Ano Velho! Feliz Ano Novo!).wav"/>
          </p:stSnd>
        </p:sndAc>
      </p:transition>
    </mc:Choice>
    <mc:Fallback>
      <p:transition spd="slow" advTm="22000">
        <p:sndAc>
          <p:stSnd>
            <p:snd r:embed="rId2" name="Carlos Santorelli — Fim de Ano (Adeus, Ano Velho! Feliz Ano Novo!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3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1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55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45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.HAPPY NEW YEAR TO YOU &amp; YOURS! ......  Plus, Register for the RMR4 International.info Product Line Showcase Webinar Broadcast at:www.rmr4international.info/500_tasty_diabetic_recipes.htm    ......................................      Don't miss our webinar!❤........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88280" cy="6858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 rot="21262408">
            <a:off x="5567966" y="522716"/>
            <a:ext cx="5394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i="1" dirty="0">
                <a:solidFill>
                  <a:schemeClr val="bg1"/>
                </a:solidFill>
                <a:latin typeface="Viner Hand ITC" panose="03070502030502020203" pitchFamily="66" charset="0"/>
              </a:rPr>
              <a:t>Feliz  Ano Novo</a:t>
            </a:r>
          </a:p>
        </p:txBody>
      </p:sp>
      <p:sp>
        <p:nvSpPr>
          <p:cNvPr id="4" name="Retângulo 3"/>
          <p:cNvSpPr/>
          <p:nvPr/>
        </p:nvSpPr>
        <p:spPr>
          <a:xfrm rot="357668">
            <a:off x="8130106" y="1675951"/>
            <a:ext cx="389561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>
                <a:solidFill>
                  <a:srgbClr val="606060"/>
                </a:solidFill>
                <a:latin typeface="Tahoma" panose="020B0604030504040204" pitchFamily="34" charset="0"/>
              </a:rPr>
              <a:t> </a:t>
            </a:r>
            <a:r>
              <a:rPr lang="pt-BR" sz="3600" b="1" i="1" dirty="0" err="1">
                <a:solidFill>
                  <a:schemeClr val="bg1"/>
                </a:solidFill>
                <a:latin typeface="Viner Hand ITC" panose="03070502030502020203" pitchFamily="66" charset="0"/>
              </a:rPr>
              <a:t>Happy</a:t>
            </a:r>
            <a:r>
              <a:rPr lang="pt-BR" sz="3600" b="1" i="1" dirty="0">
                <a:solidFill>
                  <a:schemeClr val="bg1"/>
                </a:solidFill>
                <a:latin typeface="Viner Hand ITC" panose="03070502030502020203" pitchFamily="66" charset="0"/>
              </a:rPr>
              <a:t> New </a:t>
            </a:r>
            <a:r>
              <a:rPr lang="pt-BR" sz="3600" b="1" i="1" dirty="0" err="1">
                <a:solidFill>
                  <a:schemeClr val="bg1"/>
                </a:solidFill>
                <a:latin typeface="Viner Hand ITC" panose="03070502030502020203" pitchFamily="66" charset="0"/>
              </a:rPr>
              <a:t>Year</a:t>
            </a:r>
            <a:endParaRPr lang="pt-BR" sz="3600" b="1" i="1" dirty="0">
              <a:solidFill>
                <a:schemeClr val="bg1"/>
              </a:solidFill>
              <a:latin typeface="Viner Hand ITC" panose="03070502030502020203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 rot="21038560">
            <a:off x="5367088" y="2616952"/>
            <a:ext cx="26356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>
                <a:solidFill>
                  <a:srgbClr val="606060"/>
                </a:solidFill>
                <a:latin typeface="Tahoma" panose="020B0604030504040204" pitchFamily="34" charset="0"/>
              </a:rPr>
              <a:t> </a:t>
            </a:r>
            <a:r>
              <a:rPr lang="pt-BR" sz="3600" b="1" i="1" dirty="0" err="1">
                <a:solidFill>
                  <a:schemeClr val="bg1"/>
                </a:solidFill>
                <a:latin typeface="Viner Hand ITC" panose="03070502030502020203" pitchFamily="66" charset="0"/>
              </a:rPr>
              <a:t>Buon</a:t>
            </a:r>
            <a:r>
              <a:rPr lang="pt-BR" sz="3600" b="1" i="1" dirty="0">
                <a:solidFill>
                  <a:schemeClr val="bg1"/>
                </a:solidFill>
                <a:latin typeface="Viner Hand ITC" panose="03070502030502020203" pitchFamily="66" charset="0"/>
              </a:rPr>
              <a:t> </a:t>
            </a:r>
            <a:r>
              <a:rPr lang="pt-BR" sz="3600" b="1" i="1" dirty="0" err="1">
                <a:solidFill>
                  <a:schemeClr val="bg1"/>
                </a:solidFill>
                <a:latin typeface="Viner Hand ITC" panose="03070502030502020203" pitchFamily="66" charset="0"/>
              </a:rPr>
              <a:t>anno</a:t>
            </a:r>
            <a:endParaRPr lang="pt-BR" sz="3600" b="1" i="1" dirty="0">
              <a:solidFill>
                <a:schemeClr val="bg1"/>
              </a:solidFill>
              <a:latin typeface="Viner Hand ITC" panose="03070502030502020203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 rot="355214">
            <a:off x="7773183" y="3556596"/>
            <a:ext cx="37032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600" b="1" i="1" dirty="0">
                <a:solidFill>
                  <a:schemeClr val="bg1"/>
                </a:solidFill>
                <a:latin typeface="Viner Hand ITC" panose="03070502030502020203" pitchFamily="66" charset="0"/>
              </a:rPr>
              <a:t>Feliz </a:t>
            </a:r>
            <a:r>
              <a:rPr lang="pt-BR" sz="3600" b="1" i="1" dirty="0" err="1">
                <a:solidFill>
                  <a:schemeClr val="bg1"/>
                </a:solidFill>
                <a:latin typeface="Viner Hand ITC" panose="03070502030502020203" pitchFamily="66" charset="0"/>
              </a:rPr>
              <a:t>Año</a:t>
            </a:r>
            <a:r>
              <a:rPr lang="pt-BR" sz="3600" b="1" i="1" dirty="0">
                <a:solidFill>
                  <a:schemeClr val="bg1"/>
                </a:solidFill>
                <a:latin typeface="Viner Hand ITC" panose="03070502030502020203" pitchFamily="66" charset="0"/>
              </a:rPr>
              <a:t> </a:t>
            </a:r>
            <a:r>
              <a:rPr lang="pt-BR" sz="3600" b="1" i="1" dirty="0" err="1">
                <a:solidFill>
                  <a:schemeClr val="bg1"/>
                </a:solidFill>
                <a:latin typeface="Viner Hand ITC" panose="03070502030502020203" pitchFamily="66" charset="0"/>
              </a:rPr>
              <a:t>Nuevo</a:t>
            </a:r>
            <a:endParaRPr lang="pt-BR" sz="3600" b="1" i="1" dirty="0">
              <a:solidFill>
                <a:schemeClr val="bg1"/>
              </a:solidFill>
              <a:latin typeface="Viner Hand ITC" panose="03070502030502020203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 rot="21262408">
            <a:off x="5449470" y="4711188"/>
            <a:ext cx="5394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i="1" dirty="0">
                <a:solidFill>
                  <a:schemeClr val="bg1"/>
                </a:solidFill>
                <a:latin typeface="Viner Hand ITC" panose="03070502030502020203" pitchFamily="66" charset="0"/>
              </a:rPr>
              <a:t>FELIZ ANO NOVO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7392473" y="6207617"/>
            <a:ext cx="43530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i="1" dirty="0" err="1">
                <a:solidFill>
                  <a:schemeClr val="bg1"/>
                </a:solidFill>
                <a:latin typeface="Viner Hand ITC" panose="03070502030502020203" pitchFamily="66" charset="0"/>
              </a:rPr>
              <a:t>ByVerarduinSlides</a:t>
            </a:r>
            <a:endParaRPr lang="pt-BR" sz="3200" b="1" i="1" dirty="0">
              <a:solidFill>
                <a:schemeClr val="bg1"/>
              </a:solidFill>
              <a:latin typeface="Viner Hand ITC" panose="0307050203050202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8951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3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6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75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5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350"/>
                            </p:stCondLst>
                            <p:childTnLst>
                              <p:par>
                                <p:cTn id="4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FELIZ ANO NOVO</Template>
  <TotalTime>3</TotalTime>
  <Words>159</Words>
  <Application>Microsoft Office PowerPoint</Application>
  <PresentationFormat>Widescreen</PresentationFormat>
  <Paragraphs>21</Paragraphs>
  <Slides>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</vt:i4>
      </vt:variant>
    </vt:vector>
  </HeadingPairs>
  <TitlesOfParts>
    <vt:vector size="11" baseType="lpstr">
      <vt:lpstr>Arial</vt:lpstr>
      <vt:lpstr>Calibri</vt:lpstr>
      <vt:lpstr>Calibri Light</vt:lpstr>
      <vt:lpstr>Perpetua Titling MT</vt:lpstr>
      <vt:lpstr>Tahoma</vt:lpstr>
      <vt:lpstr>Viner Hand ITC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vera.arduin@gmail.com</dc:creator>
  <cp:lastModifiedBy>vera.arduin@gmail.com</cp:lastModifiedBy>
  <cp:revision>1</cp:revision>
  <dcterms:created xsi:type="dcterms:W3CDTF">2016-12-28T01:10:48Z</dcterms:created>
  <dcterms:modified xsi:type="dcterms:W3CDTF">2016-12-28T01:13:54Z</dcterms:modified>
</cp:coreProperties>
</file>