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64" r:id="rId2"/>
    <p:sldId id="272" r:id="rId3"/>
    <p:sldId id="267" r:id="rId4"/>
    <p:sldId id="268" r:id="rId5"/>
    <p:sldId id="269" r:id="rId6"/>
    <p:sldId id="270" r:id="rId7"/>
    <p:sldId id="277" r:id="rId8"/>
    <p:sldId id="278" r:id="rId9"/>
    <p:sldId id="279" r:id="rId10"/>
    <p:sldId id="280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6guQt7BrA88RunrKVfJ0g" hashData="P7fKSpzMeS4dm2S6mfkG7nfZ8a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4ED8-82C0-4FA4-9757-1481452DFFF7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FDF67-DC83-403B-9801-FC8208AA938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4ED8-82C0-4FA4-9757-1481452DFFF7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FDF67-DC83-403B-9801-FC8208AA938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4ED8-82C0-4FA4-9757-1481452DFFF7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FDF67-DC83-403B-9801-FC8208AA938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4ED8-82C0-4FA4-9757-1481452DFFF7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FDF67-DC83-403B-9801-FC8208AA938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4ED8-82C0-4FA4-9757-1481452DFFF7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FDF67-DC83-403B-9801-FC8208AA938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4ED8-82C0-4FA4-9757-1481452DFFF7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FDF67-DC83-403B-9801-FC8208AA938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4ED8-82C0-4FA4-9757-1481452DFFF7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FDF67-DC83-403B-9801-FC8208AA938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4ED8-82C0-4FA4-9757-1481452DFFF7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FDF67-DC83-403B-9801-FC8208AA938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4ED8-82C0-4FA4-9757-1481452DFFF7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FDF67-DC83-403B-9801-FC8208AA938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4ED8-82C0-4FA4-9757-1481452DFFF7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FDF67-DC83-403B-9801-FC8208AA938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64ED8-82C0-4FA4-9757-1481452DFFF7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FDF67-DC83-403B-9801-FC8208AA938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64ED8-82C0-4FA4-9757-1481452DFFF7}" type="datetimeFigureOut">
              <a:rPr lang="pt-BR" smtClean="0"/>
              <a:pPr/>
              <a:t>01/06/2014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FDF67-DC83-403B-9801-FC8208AA938E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785786" y="0"/>
            <a:ext cx="685801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80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  <a:ea typeface="Times New Roman" pitchFamily="18" charset="0"/>
                <a:cs typeface="Arial" pitchFamily="34" charset="0"/>
              </a:rPr>
              <a:t>A Liberdade</a:t>
            </a:r>
            <a:endParaRPr kumimoji="0" lang="pt-BR" sz="8000" b="1" i="0" u="none" strike="noStrike" normalizeH="0" baseline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Kristen ITC" pitchFamily="66" charset="0"/>
              <a:cs typeface="Arial" pitchFamily="34" charset="0"/>
            </a:endParaRPr>
          </a:p>
        </p:txBody>
      </p:sp>
      <p:pic>
        <p:nvPicPr>
          <p:cNvPr id="4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ndAc>
      <p:stSnd>
        <p:snd r:embed="rId2" name="Carly_Simon_-_Nobody_Does_It_Better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5072066" y="428604"/>
            <a:ext cx="385762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A liberdade é o maior bem do qual podemos usufruir na escola da vida.</a:t>
            </a:r>
            <a:br>
              <a:rPr lang="pt-BR" sz="4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</a:br>
            <a:endParaRPr lang="pt-BR" sz="4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4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4572000" y="428604"/>
            <a:ext cx="4572000" cy="68634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Mas jamais seremos totalmente livres se não nos libertarmos de certos conteúdos de nosso universo interior.</a:t>
            </a:r>
            <a:br>
              <a:rPr lang="pt-BR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</a:br>
            <a:endParaRPr lang="pt-BR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4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0" y="3357562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Os mais perigosos destes conteúdos são: o ódio, a intolerância, o egoísmo, o orgulho, a vaidade, a raiva e a mágoa.</a:t>
            </a:r>
            <a:br>
              <a:rPr lang="pt-BR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</a:br>
            <a:endParaRPr lang="pt-BR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4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0" y="4500570"/>
            <a:ext cx="91440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Estes conteúdos são altamente destrutivos, pois corroem as pessoas de dentro para fora.</a:t>
            </a:r>
            <a:br>
              <a:rPr lang="pt-BR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</a:br>
            <a:endParaRPr lang="pt-BR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4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0" y="0"/>
            <a:ext cx="9144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A felicidade não é compatível com estes sentimentos.</a:t>
            </a:r>
            <a:br>
              <a:rPr lang="pt-B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</a:br>
            <a:r>
              <a:rPr lang="pt-B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pt-B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</a:br>
            <a:endParaRPr lang="pt-BR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0" y="4303455"/>
            <a:ext cx="9144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Compreender como se movem nossas energias em nosso universo interior é condição para sermos livres e felizes.</a:t>
            </a:r>
            <a:endParaRPr lang="pt-BR" sz="4000" dirty="0"/>
          </a:p>
        </p:txBody>
      </p:sp>
      <p:pic>
        <p:nvPicPr>
          <p:cNvPr id="8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9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0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1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5072034" y="285728"/>
            <a:ext cx="407196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Energia represada é origem de doença, </a:t>
            </a:r>
            <a:endParaRPr lang="pt-BR" sz="4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Kristen ITC" pitchFamily="66" charset="0"/>
            </a:endParaRPr>
          </a:p>
          <a:p>
            <a:pPr algn="ctr"/>
            <a:r>
              <a:rPr lang="pt-BR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não </a:t>
            </a:r>
            <a:r>
              <a:rPr lang="pt-B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raro, depressão. </a:t>
            </a:r>
          </a:p>
        </p:txBody>
      </p:sp>
      <p:pic>
        <p:nvPicPr>
          <p:cNvPr id="7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9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0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85720" y="4572008"/>
            <a:ext cx="88582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. Nossa energia vital deve fluir como fluem os rios e como sopram os ventos.</a:t>
            </a:r>
          </a:p>
        </p:txBody>
      </p:sp>
      <p:pic>
        <p:nvPicPr>
          <p:cNvPr id="4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0" y="0"/>
            <a:ext cx="89297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pt-BR" sz="40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  <a:ea typeface="Times New Roman" pitchFamily="18" charset="0"/>
                <a:cs typeface="Arial" pitchFamily="34" charset="0"/>
              </a:rPr>
              <a:t>Livre-se desses conteúdos para viver a vida em sua plenitude!</a:t>
            </a:r>
            <a:endParaRPr kumimoji="0" lang="pt-BR" sz="4000" b="1" i="0" u="none" strike="noStrike" normalizeH="0" baseline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Kristen ITC" pitchFamily="66" charset="0"/>
              <a:cs typeface="Arial" pitchFamily="34" charset="0"/>
            </a:endParaRPr>
          </a:p>
        </p:txBody>
      </p:sp>
      <p:pic>
        <p:nvPicPr>
          <p:cNvPr id="5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1643042" y="2643182"/>
            <a:ext cx="71438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Formatação</a:t>
            </a:r>
          </a:p>
          <a:p>
            <a:pPr algn="ctr"/>
            <a:r>
              <a:rPr lang="pt-BR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Verarduin</a:t>
            </a:r>
            <a:endParaRPr lang="pt-BR" sz="4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Kristen ITC" pitchFamily="66" charset="0"/>
            </a:endParaRPr>
          </a:p>
          <a:p>
            <a:pPr algn="ctr"/>
            <a:r>
              <a:rPr lang="pt-BR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Texto</a:t>
            </a:r>
          </a:p>
          <a:p>
            <a:pPr algn="ctr"/>
            <a:r>
              <a:rPr lang="pt-BR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Carlos </a:t>
            </a:r>
            <a:r>
              <a:rPr lang="pt-BR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Hilsdorf</a:t>
            </a:r>
            <a:endParaRPr lang="pt-BR" sz="4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Kristen ITC" pitchFamily="66" charset="0"/>
            </a:endParaRPr>
          </a:p>
          <a:p>
            <a:pPr algn="ctr"/>
            <a:r>
              <a:rPr lang="pt-BR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Imagem</a:t>
            </a:r>
          </a:p>
          <a:p>
            <a:pPr algn="ctr"/>
            <a:r>
              <a:rPr lang="pt-BR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Internet</a:t>
            </a:r>
          </a:p>
          <a:p>
            <a:pPr algn="ctr"/>
            <a:r>
              <a:rPr lang="pt-BR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Kristen ITC" pitchFamily="66" charset="0"/>
              </a:rPr>
              <a:t>Vera.arduin@gmail.com</a:t>
            </a:r>
            <a:endParaRPr lang="pt-BR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4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F:\Nova pasta\Nova pasta\1003102_400122003437606_1475851738_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A LIBERDAD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 LIBERDADE</Template>
  <TotalTime>0</TotalTime>
  <Words>151</Words>
  <Application>Microsoft Office PowerPoint</Application>
  <PresentationFormat>Apresentação na tela (4:3)</PresentationFormat>
  <Paragraphs>18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A LIBERDADE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2014-06-01T17:41:15Z</dcterms:created>
  <dcterms:modified xsi:type="dcterms:W3CDTF">2014-06-01T17:41:49Z</dcterms:modified>
</cp:coreProperties>
</file>