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8" r:id="rId2"/>
    <p:sldId id="259" r:id="rId3"/>
    <p:sldId id="263" r:id="rId4"/>
    <p:sldId id="260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>
      <p:cViewPr varScale="1">
        <p:scale>
          <a:sx n="77" d="100"/>
          <a:sy n="77" d="100"/>
        </p:scale>
        <p:origin x="972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1E6E7-53B6-4A18-B677-41024F3B2190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2749A-02EA-47F8-AC31-4714DD25498C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571480"/>
            <a:ext cx="3643338" cy="38576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dows7\Desktop\ver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windows7\Desktop\Imagem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642918"/>
            <a:ext cx="3714776" cy="39290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428604"/>
            <a:ext cx="3643338" cy="407196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84" y="1428736"/>
            <a:ext cx="2714644" cy="30003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tângulo 9"/>
          <p:cNvSpPr/>
          <p:nvPr/>
        </p:nvSpPr>
        <p:spPr>
          <a:xfrm rot="21024637">
            <a:off x="602116" y="696272"/>
            <a:ext cx="848064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8800" dirty="0">
                <a:latin typeface="Viner Hand ITC" pitchFamily="66" charset="0"/>
              </a:rPr>
              <a:t>“POR </a:t>
            </a:r>
            <a:r>
              <a:rPr lang="pt-BR" sz="8800" dirty="0" smtClean="0">
                <a:latin typeface="Viner Hand ITC" pitchFamily="66" charset="0"/>
              </a:rPr>
              <a:t>  AMOR</a:t>
            </a:r>
            <a:r>
              <a:rPr lang="pt-BR" sz="8800" dirty="0">
                <a:latin typeface="Viner Hand ITC" pitchFamily="66" charset="0"/>
              </a:rPr>
              <a:t>”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  <p:sndAc>
          <p:stSnd>
            <p:snd r:embed="rId2" name="Julio Iglesias - Solamente una vez.wav"/>
          </p:stSnd>
        </p:sndAc>
      </p:transition>
    </mc:Choice>
    <mc:Fallback>
      <p:transition spd="slow" advTm="8000">
        <p:fade/>
        <p:sndAc>
          <p:stSnd>
            <p:snd r:embed="rId2" name="Julio Iglesias - Solamente una vez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571480"/>
            <a:ext cx="3643338" cy="38576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dows7\Desktop\v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windows7\Desktop\Imagem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642918"/>
            <a:ext cx="3714776" cy="39290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428604"/>
            <a:ext cx="3643338" cy="407196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84" y="1428736"/>
            <a:ext cx="2714644" cy="30003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tângulo 9"/>
          <p:cNvSpPr/>
          <p:nvPr/>
        </p:nvSpPr>
        <p:spPr>
          <a:xfrm>
            <a:off x="5715008" y="363915"/>
            <a:ext cx="342899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600" dirty="0">
                <a:latin typeface="Viner Hand ITC" pitchFamily="66" charset="0"/>
              </a:rPr>
              <a:t>Venha </a:t>
            </a:r>
            <a:r>
              <a:rPr lang="pt-BR" sz="2600" dirty="0" smtClean="0">
                <a:latin typeface="Viner Hand ITC" pitchFamily="66" charset="0"/>
              </a:rPr>
              <a:t> enquanto  </a:t>
            </a:r>
            <a:r>
              <a:rPr lang="pt-BR" sz="2600" dirty="0">
                <a:latin typeface="Viner Hand ITC" pitchFamily="66" charset="0"/>
              </a:rPr>
              <a:t>a </a:t>
            </a:r>
            <a:r>
              <a:rPr lang="pt-BR" sz="2600" dirty="0" smtClean="0">
                <a:latin typeface="Viner Hand ITC" pitchFamily="66" charset="0"/>
              </a:rPr>
              <a:t> saudade </a:t>
            </a:r>
            <a:r>
              <a:rPr lang="pt-BR" sz="2600" dirty="0">
                <a:latin typeface="Viner Hand ITC" pitchFamily="66" charset="0"/>
              </a:rPr>
              <a:t>ainda </a:t>
            </a:r>
            <a:r>
              <a:rPr lang="pt-BR" sz="2600" dirty="0" smtClean="0">
                <a:latin typeface="Viner Hand ITC" pitchFamily="66" charset="0"/>
              </a:rPr>
              <a:t> nos  causa  </a:t>
            </a:r>
            <a:r>
              <a:rPr lang="pt-BR" sz="2600" dirty="0">
                <a:latin typeface="Viner Hand ITC" pitchFamily="66" charset="0"/>
              </a:rPr>
              <a:t>dor.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>
                <a:latin typeface="Viner Hand ITC" pitchFamily="66" charset="0"/>
              </a:rPr>
              <a:t>Venha</a:t>
            </a:r>
            <a:r>
              <a:rPr lang="pt-BR" sz="2600" dirty="0" smtClean="0">
                <a:latin typeface="Viner Hand ITC" pitchFamily="66" charset="0"/>
              </a:rPr>
              <a:t>, </a:t>
            </a:r>
          </a:p>
          <a:p>
            <a:pPr algn="ctr"/>
            <a:r>
              <a:rPr lang="pt-BR" sz="2600" dirty="0" smtClean="0">
                <a:latin typeface="Viner Hand ITC" pitchFamily="66" charset="0"/>
              </a:rPr>
              <a:t> pois  o  perdão  só  </a:t>
            </a:r>
            <a:r>
              <a:rPr lang="pt-BR" sz="2600" dirty="0">
                <a:latin typeface="Viner Hand ITC" pitchFamily="66" charset="0"/>
              </a:rPr>
              <a:t>é </a:t>
            </a:r>
            <a:r>
              <a:rPr lang="pt-BR" sz="2600" dirty="0" smtClean="0">
                <a:latin typeface="Viner Hand ITC" pitchFamily="66" charset="0"/>
              </a:rPr>
              <a:t>eterno  existindo  </a:t>
            </a:r>
            <a:r>
              <a:rPr lang="pt-BR" sz="2600" dirty="0">
                <a:latin typeface="Viner Hand ITC" pitchFamily="66" charset="0"/>
              </a:rPr>
              <a:t>amor.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>
                <a:latin typeface="Viner Hand ITC" pitchFamily="66" charset="0"/>
              </a:rPr>
              <a:t>Venha</a:t>
            </a:r>
            <a:r>
              <a:rPr lang="pt-BR" sz="2600" dirty="0" smtClean="0">
                <a:latin typeface="Viner Hand ITC" pitchFamily="66" charset="0"/>
              </a:rPr>
              <a:t>,</a:t>
            </a:r>
          </a:p>
          <a:p>
            <a:pPr algn="ctr"/>
            <a:r>
              <a:rPr lang="pt-BR" sz="2600" dirty="0" smtClean="0">
                <a:latin typeface="Viner Hand ITC" pitchFamily="66" charset="0"/>
              </a:rPr>
              <a:t>  mesmo  sem  </a:t>
            </a:r>
            <a:r>
              <a:rPr lang="pt-BR" sz="2600" dirty="0">
                <a:latin typeface="Viner Hand ITC" pitchFamily="66" charset="0"/>
              </a:rPr>
              <a:t>jeito, </a:t>
            </a:r>
            <a:r>
              <a:rPr lang="pt-BR" sz="2600" dirty="0" smtClean="0">
                <a:latin typeface="Viner Hand ITC" pitchFamily="66" charset="0"/>
              </a:rPr>
              <a:t>pois  </a:t>
            </a:r>
            <a:r>
              <a:rPr lang="pt-BR" sz="2600" dirty="0">
                <a:latin typeface="Viner Hand ITC" pitchFamily="66" charset="0"/>
              </a:rPr>
              <a:t>de </a:t>
            </a:r>
            <a:r>
              <a:rPr lang="pt-BR" sz="2600" dirty="0" smtClean="0">
                <a:latin typeface="Viner Hand ITC" pitchFamily="66" charset="0"/>
              </a:rPr>
              <a:t> outro  jeito  não  </a:t>
            </a:r>
            <a:r>
              <a:rPr lang="pt-BR" sz="2600" dirty="0">
                <a:latin typeface="Viner Hand ITC" pitchFamily="66" charset="0"/>
              </a:rPr>
              <a:t>há </a:t>
            </a:r>
            <a:r>
              <a:rPr lang="pt-BR" sz="2600" dirty="0" smtClean="0">
                <a:latin typeface="Viner Hand ITC" pitchFamily="66" charset="0"/>
              </a:rPr>
              <a:t> lugar</a:t>
            </a:r>
            <a:r>
              <a:rPr lang="pt-BR" sz="2600" dirty="0">
                <a:latin typeface="Viner Hand ITC" pitchFamily="66" charset="0"/>
              </a:rPr>
              <a:t>.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 smtClean="0">
                <a:latin typeface="Viner Hand ITC" pitchFamily="66" charset="0"/>
              </a:rPr>
              <a:t>Venha,</a:t>
            </a:r>
          </a:p>
          <a:p>
            <a:pPr algn="ctr"/>
            <a:r>
              <a:rPr lang="pt-BR" sz="2600" dirty="0" smtClean="0">
                <a:latin typeface="Viner Hand ITC" pitchFamily="66" charset="0"/>
              </a:rPr>
              <a:t> mesmo  sem  </a:t>
            </a:r>
            <a:r>
              <a:rPr lang="pt-BR" sz="2600" dirty="0">
                <a:latin typeface="Viner Hand ITC" pitchFamily="66" charset="0"/>
              </a:rPr>
              <a:t>graça,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 smtClean="0">
                <a:latin typeface="Viner Hand ITC" pitchFamily="66" charset="0"/>
              </a:rPr>
              <a:t>Não  m e faça  por  </a:t>
            </a:r>
            <a:r>
              <a:rPr lang="pt-BR" sz="2600" dirty="0">
                <a:latin typeface="Viner Hand ITC" pitchFamily="66" charset="0"/>
              </a:rPr>
              <a:t>muito esperar.</a:t>
            </a:r>
            <a:r>
              <a:rPr lang="pt-BR" sz="2600" dirty="0"/>
              <a:t/>
            </a:r>
            <a:br>
              <a:rPr lang="pt-BR" sz="2600" dirty="0"/>
            </a:br>
            <a:endParaRPr lang="pt-BR" sz="2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3000">
        <p14:honeycomb/>
      </p:transition>
    </mc:Choice>
    <mc:Fallback>
      <p:transition spd="slow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571480"/>
            <a:ext cx="3643338" cy="38576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dows7\Desktop\v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windows7\Desktop\Imagem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642918"/>
            <a:ext cx="3714776" cy="39290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428604"/>
            <a:ext cx="3643338" cy="407196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84" y="1428736"/>
            <a:ext cx="2714644" cy="30003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Retângulo 10"/>
          <p:cNvSpPr/>
          <p:nvPr/>
        </p:nvSpPr>
        <p:spPr>
          <a:xfrm>
            <a:off x="5500694" y="86916"/>
            <a:ext cx="364330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600" dirty="0">
                <a:latin typeface="Viner Hand ITC" pitchFamily="66" charset="0"/>
              </a:rPr>
              <a:t>Venha </a:t>
            </a:r>
            <a:endParaRPr lang="pt-BR" sz="2600" dirty="0" smtClean="0">
              <a:latin typeface="Viner Hand ITC" pitchFamily="66" charset="0"/>
            </a:endParaRPr>
          </a:p>
          <a:p>
            <a:pPr algn="ctr"/>
            <a:r>
              <a:rPr lang="pt-BR" sz="2600" dirty="0" smtClean="0">
                <a:latin typeface="Viner Hand ITC" pitchFamily="66" charset="0"/>
              </a:rPr>
              <a:t>"</a:t>
            </a:r>
            <a:r>
              <a:rPr lang="pt-BR" sz="2600" dirty="0">
                <a:latin typeface="Viner Hand ITC" pitchFamily="66" charset="0"/>
              </a:rPr>
              <a:t>que </a:t>
            </a:r>
            <a:r>
              <a:rPr lang="pt-BR" sz="2600" dirty="0" smtClean="0">
                <a:latin typeface="Viner Hand ITC" pitchFamily="66" charset="0"/>
              </a:rPr>
              <a:t> o  tal  </a:t>
            </a:r>
            <a:r>
              <a:rPr lang="pt-BR" sz="2600" dirty="0" smtClean="0">
                <a:latin typeface="Viner Hand ITC" pitchFamily="66" charset="0"/>
              </a:rPr>
              <a:t>dia</a:t>
            </a:r>
            <a:r>
              <a:rPr lang="pt-BR" sz="2600" dirty="0">
                <a:latin typeface="Viner Hand ITC" pitchFamily="66" charset="0"/>
              </a:rPr>
              <a:t>" </a:t>
            </a:r>
            <a:endParaRPr lang="pt-BR" sz="2600" dirty="0" smtClean="0">
              <a:latin typeface="Viner Hand ITC" pitchFamily="66" charset="0"/>
            </a:endParaRPr>
          </a:p>
          <a:p>
            <a:pPr algn="ctr"/>
            <a:r>
              <a:rPr lang="pt-BR" sz="2600" dirty="0" smtClean="0">
                <a:latin typeface="Viner Hand ITC" pitchFamily="66" charset="0"/>
              </a:rPr>
              <a:t>Na  poesia  </a:t>
            </a:r>
            <a:r>
              <a:rPr lang="pt-BR" sz="2600" dirty="0">
                <a:latin typeface="Viner Hand ITC" pitchFamily="66" charset="0"/>
              </a:rPr>
              <a:t>posso esquecer...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 smtClean="0">
                <a:latin typeface="Viner Hand ITC" pitchFamily="66" charset="0"/>
              </a:rPr>
              <a:t>Traga  um  </a:t>
            </a:r>
            <a:r>
              <a:rPr lang="pt-BR" sz="2600" dirty="0">
                <a:latin typeface="Viner Hand ITC" pitchFamily="66" charset="0"/>
              </a:rPr>
              <a:t>só abraço</a:t>
            </a:r>
            <a:r>
              <a:rPr lang="pt-BR" sz="2600" dirty="0" smtClean="0">
                <a:latin typeface="Viner Hand ITC" pitchFamily="66" charset="0"/>
              </a:rPr>
              <a:t>,  </a:t>
            </a:r>
            <a:r>
              <a:rPr lang="pt-BR" sz="2600" dirty="0">
                <a:latin typeface="Viner Hand ITC" pitchFamily="66" charset="0"/>
              </a:rPr>
              <a:t>eu </a:t>
            </a:r>
            <a:r>
              <a:rPr lang="pt-BR" sz="2600" dirty="0" smtClean="0">
                <a:latin typeface="Viner Hand ITC" pitchFamily="66" charset="0"/>
              </a:rPr>
              <a:t> nada </a:t>
            </a:r>
            <a:r>
              <a:rPr lang="pt-BR" sz="2600" dirty="0">
                <a:latin typeface="Viner Hand ITC" pitchFamily="66" charset="0"/>
              </a:rPr>
              <a:t>faço </a:t>
            </a:r>
            <a:r>
              <a:rPr lang="pt-BR" sz="2600" dirty="0" smtClean="0">
                <a:latin typeface="Viner Hand ITC" pitchFamily="66" charset="0"/>
              </a:rPr>
              <a:t> para  </a:t>
            </a:r>
            <a:r>
              <a:rPr lang="pt-BR" sz="2600" dirty="0">
                <a:latin typeface="Viner Hand ITC" pitchFamily="66" charset="0"/>
              </a:rPr>
              <a:t>maldizer.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>
                <a:latin typeface="Viner Hand ITC" pitchFamily="66" charset="0"/>
              </a:rPr>
              <a:t>Venha</a:t>
            </a:r>
            <a:r>
              <a:rPr lang="pt-BR" sz="2600" dirty="0" smtClean="0">
                <a:latin typeface="Viner Hand ITC" pitchFamily="66" charset="0"/>
              </a:rPr>
              <a:t>,</a:t>
            </a:r>
          </a:p>
          <a:p>
            <a:pPr algn="ctr"/>
            <a:r>
              <a:rPr lang="pt-BR" sz="2600" dirty="0" smtClean="0">
                <a:latin typeface="Viner Hand ITC" pitchFamily="66" charset="0"/>
              </a:rPr>
              <a:t> </a:t>
            </a:r>
            <a:r>
              <a:rPr lang="pt-BR" sz="2600" dirty="0">
                <a:latin typeface="Viner Hand ITC" pitchFamily="66" charset="0"/>
              </a:rPr>
              <a:t>mesmo </a:t>
            </a:r>
            <a:r>
              <a:rPr lang="pt-BR" sz="2600" dirty="0" smtClean="0">
                <a:latin typeface="Viner Hand ITC" pitchFamily="66" charset="0"/>
              </a:rPr>
              <a:t> com  medo...</a:t>
            </a:r>
            <a:r>
              <a:rPr lang="pt-BR" sz="2600" dirty="0">
                <a:latin typeface="Viner Hand ITC" pitchFamily="66" charset="0"/>
              </a:rPr>
              <a:t/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 smtClean="0">
                <a:latin typeface="Viner Hand ITC" pitchFamily="66" charset="0"/>
              </a:rPr>
              <a:t>Ainda  </a:t>
            </a:r>
            <a:r>
              <a:rPr lang="pt-BR" sz="2600" dirty="0">
                <a:latin typeface="Viner Hand ITC" pitchFamily="66" charset="0"/>
              </a:rPr>
              <a:t>é </a:t>
            </a:r>
            <a:r>
              <a:rPr lang="pt-BR" sz="2600" dirty="0" smtClean="0">
                <a:latin typeface="Viner Hand ITC" pitchFamily="66" charset="0"/>
              </a:rPr>
              <a:t> cedo,</a:t>
            </a:r>
          </a:p>
          <a:p>
            <a:pPr algn="ctr"/>
            <a:r>
              <a:rPr lang="pt-BR" sz="2600" dirty="0" smtClean="0">
                <a:latin typeface="Viner Hand ITC" pitchFamily="66" charset="0"/>
              </a:rPr>
              <a:t>Lhe  </a:t>
            </a:r>
            <a:r>
              <a:rPr lang="pt-BR" sz="2600" dirty="0">
                <a:latin typeface="Viner Hand ITC" pitchFamily="66" charset="0"/>
              </a:rPr>
              <a:t>ensino a </a:t>
            </a:r>
            <a:r>
              <a:rPr lang="pt-BR" sz="2600" dirty="0" smtClean="0">
                <a:latin typeface="Viner Hand ITC" pitchFamily="66" charset="0"/>
              </a:rPr>
              <a:t> sorrir</a:t>
            </a:r>
            <a:r>
              <a:rPr lang="pt-BR" sz="2600" dirty="0">
                <a:latin typeface="Viner Hand ITC" pitchFamily="66" charset="0"/>
              </a:rPr>
              <a:t>...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 smtClean="0">
                <a:latin typeface="Viner Hand ITC" pitchFamily="66" charset="0"/>
              </a:rPr>
              <a:t>Venha  que  o  </a:t>
            </a:r>
            <a:r>
              <a:rPr lang="pt-BR" sz="2600" dirty="0">
                <a:latin typeface="Viner Hand ITC" pitchFamily="66" charset="0"/>
              </a:rPr>
              <a:t>meu canto </a:t>
            </a:r>
            <a:r>
              <a:rPr lang="pt-BR" sz="2600" dirty="0" smtClean="0">
                <a:latin typeface="Viner Hand ITC" pitchFamily="66" charset="0"/>
              </a:rPr>
              <a:t> não  traz </a:t>
            </a:r>
            <a:r>
              <a:rPr lang="pt-BR" sz="2600" dirty="0">
                <a:latin typeface="Viner Hand ITC" pitchFamily="66" charset="0"/>
              </a:rPr>
              <a:t>espanto,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>
                <a:latin typeface="Viner Hand ITC" pitchFamily="66" charset="0"/>
              </a:rPr>
              <a:t>Não </a:t>
            </a:r>
            <a:r>
              <a:rPr lang="pt-BR" sz="2600" dirty="0" smtClean="0">
                <a:latin typeface="Viner Hand ITC" pitchFamily="66" charset="0"/>
              </a:rPr>
              <a:t> faz  </a:t>
            </a:r>
            <a:r>
              <a:rPr lang="pt-BR" sz="2600" dirty="0">
                <a:latin typeface="Viner Hand ITC" pitchFamily="66" charset="0"/>
              </a:rPr>
              <a:t>ferir!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8000">
        <p14:honeycomb/>
      </p:transition>
    </mc:Choice>
    <mc:Fallback>
      <p:transition spd="slow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571480"/>
            <a:ext cx="3643338" cy="38576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dows7\Desktop\v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windows7\Desktop\Imagem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642918"/>
            <a:ext cx="3714776" cy="39290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428604"/>
            <a:ext cx="3643338" cy="407196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84" y="1428736"/>
            <a:ext cx="2714644" cy="30003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tângulo 9"/>
          <p:cNvSpPr/>
          <p:nvPr/>
        </p:nvSpPr>
        <p:spPr>
          <a:xfrm>
            <a:off x="5857884" y="1785926"/>
            <a:ext cx="32861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600" dirty="0" smtClean="0">
                <a:latin typeface="Viner Hand ITC" pitchFamily="66" charset="0"/>
              </a:rPr>
              <a:t>Venho  </a:t>
            </a:r>
            <a:r>
              <a:rPr lang="pt-BR" sz="2600" dirty="0">
                <a:latin typeface="Viner Hand ITC" pitchFamily="66" charset="0"/>
              </a:rPr>
              <a:t>e </a:t>
            </a:r>
            <a:r>
              <a:rPr lang="pt-BR" sz="2600" dirty="0" smtClean="0">
                <a:latin typeface="Viner Hand ITC" pitchFamily="66" charset="0"/>
              </a:rPr>
              <a:t> trago  na </a:t>
            </a:r>
            <a:r>
              <a:rPr lang="pt-BR" sz="2600" dirty="0">
                <a:latin typeface="Viner Hand ITC" pitchFamily="66" charset="0"/>
              </a:rPr>
              <a:t>espera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 smtClean="0">
                <a:latin typeface="Viner Hand ITC" pitchFamily="66" charset="0"/>
              </a:rPr>
              <a:t>A  </a:t>
            </a:r>
            <a:r>
              <a:rPr lang="pt-BR" sz="2600" dirty="0">
                <a:latin typeface="Viner Hand ITC" pitchFamily="66" charset="0"/>
              </a:rPr>
              <a:t>vontade </a:t>
            </a:r>
            <a:r>
              <a:rPr lang="pt-BR" sz="2600" dirty="0" smtClean="0">
                <a:latin typeface="Viner Hand ITC" pitchFamily="66" charset="0"/>
              </a:rPr>
              <a:t> fera  </a:t>
            </a:r>
            <a:r>
              <a:rPr lang="pt-BR" sz="2600" dirty="0">
                <a:latin typeface="Viner Hand ITC" pitchFamily="66" charset="0"/>
              </a:rPr>
              <a:t>de </a:t>
            </a:r>
            <a:r>
              <a:rPr lang="pt-BR" sz="2600" dirty="0" smtClean="0">
                <a:latin typeface="Viner Hand ITC" pitchFamily="66" charset="0"/>
              </a:rPr>
              <a:t>me  </a:t>
            </a:r>
            <a:r>
              <a:rPr lang="pt-BR" sz="2600" dirty="0">
                <a:latin typeface="Viner Hand ITC" pitchFamily="66" charset="0"/>
              </a:rPr>
              <a:t>perdoar.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>
                <a:latin typeface="Viner Hand ITC" pitchFamily="66" charset="0"/>
              </a:rPr>
              <a:t>Venho, </a:t>
            </a:r>
            <a:endParaRPr lang="pt-BR" sz="2600" dirty="0" smtClean="0">
              <a:latin typeface="Viner Hand ITC" pitchFamily="66" charset="0"/>
            </a:endParaRPr>
          </a:p>
          <a:p>
            <a:pPr algn="ctr"/>
            <a:r>
              <a:rPr lang="pt-BR" sz="2600" dirty="0" smtClean="0">
                <a:latin typeface="Viner Hand ITC" pitchFamily="66" charset="0"/>
              </a:rPr>
              <a:t>mas  venho  </a:t>
            </a:r>
            <a:r>
              <a:rPr lang="pt-BR" sz="2600" dirty="0">
                <a:latin typeface="Viner Hand ITC" pitchFamily="66" charset="0"/>
              </a:rPr>
              <a:t>com jeito </a:t>
            </a:r>
            <a:r>
              <a:rPr lang="pt-BR" sz="2600" dirty="0" smtClean="0">
                <a:latin typeface="Viner Hand ITC" pitchFamily="66" charset="0"/>
              </a:rPr>
              <a:t> e  </a:t>
            </a:r>
            <a:r>
              <a:rPr lang="pt-BR" sz="2600" dirty="0">
                <a:latin typeface="Viner Hand ITC" pitchFamily="66" charset="0"/>
              </a:rPr>
              <a:t>do </a:t>
            </a:r>
            <a:r>
              <a:rPr lang="pt-BR" sz="2600" dirty="0" smtClean="0">
                <a:latin typeface="Viner Hand ITC" pitchFamily="66" charset="0"/>
              </a:rPr>
              <a:t> meu </a:t>
            </a:r>
            <a:r>
              <a:rPr lang="pt-BR" sz="2600" dirty="0">
                <a:latin typeface="Viner Hand ITC" pitchFamily="66" charset="0"/>
              </a:rPr>
              <a:t>defeito </a:t>
            </a:r>
            <a:r>
              <a:rPr lang="pt-BR" sz="2600" dirty="0" smtClean="0">
                <a:latin typeface="Viner Hand ITC" pitchFamily="66" charset="0"/>
              </a:rPr>
              <a:t> quero  lhe </a:t>
            </a:r>
            <a:r>
              <a:rPr lang="pt-BR" sz="2600" dirty="0">
                <a:latin typeface="Viner Hand ITC" pitchFamily="66" charset="0"/>
              </a:rPr>
              <a:t>falar.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2000">
        <p14:honeycomb/>
      </p:transition>
    </mc:Choice>
    <mc:Fallback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571480"/>
            <a:ext cx="3643338" cy="38576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dows7\Desktop\v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windows7\Desktop\Imagem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642918"/>
            <a:ext cx="3714776" cy="39290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428604"/>
            <a:ext cx="3643338" cy="407196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84" y="1428736"/>
            <a:ext cx="2714644" cy="30003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tângulo 9"/>
          <p:cNvSpPr/>
          <p:nvPr/>
        </p:nvSpPr>
        <p:spPr>
          <a:xfrm>
            <a:off x="5715008" y="1142984"/>
            <a:ext cx="3214678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600" dirty="0">
                <a:latin typeface="Viner Hand ITC" pitchFamily="66" charset="0"/>
              </a:rPr>
              <a:t>Venha</a:t>
            </a:r>
            <a:r>
              <a:rPr lang="pt-BR" sz="2600" dirty="0" smtClean="0">
                <a:latin typeface="Viner Hand ITC" pitchFamily="66" charset="0"/>
              </a:rPr>
              <a:t>,</a:t>
            </a:r>
          </a:p>
          <a:p>
            <a:pPr algn="ctr"/>
            <a:r>
              <a:rPr lang="pt-BR" sz="2600" dirty="0" smtClean="0">
                <a:latin typeface="Viner Hand ITC" pitchFamily="66" charset="0"/>
              </a:rPr>
              <a:t> </a:t>
            </a:r>
            <a:r>
              <a:rPr lang="pt-BR" sz="2600" dirty="0">
                <a:latin typeface="Viner Hand ITC" pitchFamily="66" charset="0"/>
              </a:rPr>
              <a:t>traga </a:t>
            </a:r>
            <a:r>
              <a:rPr lang="pt-BR" sz="2600" dirty="0" smtClean="0">
                <a:latin typeface="Viner Hand ITC" pitchFamily="66" charset="0"/>
              </a:rPr>
              <a:t> a</a:t>
            </a:r>
          </a:p>
          <a:p>
            <a:pPr algn="ctr"/>
            <a:r>
              <a:rPr lang="pt-BR" sz="2600" dirty="0" smtClean="0">
                <a:latin typeface="Viner Hand ITC" pitchFamily="66" charset="0"/>
              </a:rPr>
              <a:t> </a:t>
            </a:r>
            <a:r>
              <a:rPr lang="pt-BR" sz="2600" dirty="0">
                <a:latin typeface="Viner Hand ITC" pitchFamily="66" charset="0"/>
              </a:rPr>
              <a:t>lembrança, </a:t>
            </a:r>
            <a:endParaRPr lang="pt-BR" sz="2600" dirty="0" smtClean="0">
              <a:latin typeface="Viner Hand ITC" pitchFamily="66" charset="0"/>
            </a:endParaRPr>
          </a:p>
          <a:p>
            <a:pPr algn="ctr"/>
            <a:r>
              <a:rPr lang="pt-BR" sz="2600" dirty="0" smtClean="0">
                <a:latin typeface="Viner Hand ITC" pitchFamily="66" charset="0"/>
              </a:rPr>
              <a:t>te  venho </a:t>
            </a:r>
          </a:p>
          <a:p>
            <a:pPr algn="ctr"/>
            <a:r>
              <a:rPr lang="pt-BR" sz="2600" dirty="0" smtClean="0">
                <a:latin typeface="Viner Hand ITC" pitchFamily="66" charset="0"/>
              </a:rPr>
              <a:t>criança  para </a:t>
            </a:r>
            <a:r>
              <a:rPr lang="pt-BR" sz="2600" dirty="0">
                <a:latin typeface="Viner Hand ITC" pitchFamily="66" charset="0"/>
              </a:rPr>
              <a:t>brincar...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>
                <a:latin typeface="Viner Hand ITC" pitchFamily="66" charset="0"/>
              </a:rPr>
              <a:t>Trago </a:t>
            </a:r>
            <a:r>
              <a:rPr lang="pt-BR" sz="2600" dirty="0" smtClean="0">
                <a:latin typeface="Viner Hand ITC" pitchFamily="66" charset="0"/>
              </a:rPr>
              <a:t> a  </a:t>
            </a:r>
            <a:r>
              <a:rPr lang="pt-BR" sz="2600" dirty="0">
                <a:latin typeface="Viner Hand ITC" pitchFamily="66" charset="0"/>
              </a:rPr>
              <a:t>fantasia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>
                <a:latin typeface="Viner Hand ITC" pitchFamily="66" charset="0"/>
              </a:rPr>
              <a:t>Que </a:t>
            </a:r>
            <a:r>
              <a:rPr lang="pt-BR" sz="2600" dirty="0" smtClean="0">
                <a:latin typeface="Viner Hand ITC" pitchFamily="66" charset="0"/>
              </a:rPr>
              <a:t> morreu  no  </a:t>
            </a:r>
            <a:r>
              <a:rPr lang="pt-BR" sz="2600" dirty="0">
                <a:latin typeface="Viner Hand ITC" pitchFamily="66" charset="0"/>
              </a:rPr>
              <a:t>dia</a:t>
            </a:r>
            <a:br>
              <a:rPr lang="pt-BR" sz="2600" dirty="0">
                <a:latin typeface="Viner Hand ITC" pitchFamily="66" charset="0"/>
              </a:rPr>
            </a:br>
            <a:r>
              <a:rPr lang="pt-BR" sz="2600" dirty="0" smtClean="0">
                <a:latin typeface="Viner Hand ITC" pitchFamily="66" charset="0"/>
              </a:rPr>
              <a:t>Em  que  </a:t>
            </a:r>
            <a:r>
              <a:rPr lang="pt-BR" sz="2600" dirty="0">
                <a:latin typeface="Viner Hand ITC" pitchFamily="66" charset="0"/>
              </a:rPr>
              <a:t>eu </a:t>
            </a:r>
            <a:r>
              <a:rPr lang="pt-BR" sz="2600" dirty="0" smtClean="0">
                <a:latin typeface="Viner Hand ITC" pitchFamily="66" charset="0"/>
              </a:rPr>
              <a:t>pretendia  </a:t>
            </a:r>
            <a:r>
              <a:rPr lang="pt-BR" sz="2600" dirty="0">
                <a:latin typeface="Viner Hand ITC" pitchFamily="66" charset="0"/>
              </a:rPr>
              <a:t>usar.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2000">
        <p14:honeycomb/>
      </p:transition>
    </mc:Choice>
    <mc:Fallback>
      <p:transition spd="slow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571480"/>
            <a:ext cx="3643338" cy="38576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dows7\Desktop\v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windows7\Desktop\Imagem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642918"/>
            <a:ext cx="3714776" cy="39290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428604"/>
            <a:ext cx="3643338" cy="407196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84" y="1428736"/>
            <a:ext cx="2714644" cy="30003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tângulo 9"/>
          <p:cNvSpPr/>
          <p:nvPr/>
        </p:nvSpPr>
        <p:spPr>
          <a:xfrm>
            <a:off x="5500694" y="1785926"/>
            <a:ext cx="364330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  <a:t>Venha,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  <a:t> mesmo</a:t>
            </a:r>
            <a:r>
              <a:rPr kumimoji="0" lang="pt-BR" sz="2600" b="0" i="0" u="none" strike="noStrike" cap="none" normalizeH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  <a:t> sem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  <a:t> grado,</a:t>
            </a:r>
            <a:b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  <a:t>Sem  charme,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  <a:t> sem prazer...</a:t>
            </a:r>
            <a:b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  <a:t>Venha  matar  comigo, esse  seu  castigo ...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2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Viner Hand ITC" pitchFamily="66" charset="0"/>
                <a:ea typeface="Calibri" pitchFamily="34" charset="0"/>
                <a:cs typeface="Times New Roman" pitchFamily="18" charset="0"/>
              </a:rPr>
              <a:t>Meu!</a:t>
            </a:r>
            <a:endParaRPr kumimoji="0" lang="pt-BR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iner Hand ITC" pitchFamily="66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3000">
        <p14:honeycomb/>
      </p:transition>
    </mc:Choice>
    <mc:Fallback>
      <p:transition spd="slow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571480"/>
            <a:ext cx="3643338" cy="38576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indows7\Desktop\v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windows7\Desktop\Imagem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642918"/>
            <a:ext cx="3714776" cy="39290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2.bp.blogspot.com/-AQjM_sXmY1M/UnntSxNBNUI/AAAAAAAAHJo/yAwPvYv3ZCw/s1600/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428604"/>
            <a:ext cx="3643338" cy="407196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84" y="1428736"/>
            <a:ext cx="2714644" cy="30003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CaixaDeTexto 9"/>
          <p:cNvSpPr txBox="1"/>
          <p:nvPr/>
        </p:nvSpPr>
        <p:spPr>
          <a:xfrm>
            <a:off x="5786446" y="1571612"/>
            <a:ext cx="3000364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atin typeface="Viner Hand ITC" pitchFamily="66" charset="0"/>
              </a:rPr>
              <a:t>Formatação</a:t>
            </a:r>
          </a:p>
          <a:p>
            <a:pPr algn="ctr"/>
            <a:r>
              <a:rPr lang="pt-BR" sz="3200" dirty="0" err="1" smtClean="0">
                <a:latin typeface="Viner Hand ITC" pitchFamily="66" charset="0"/>
              </a:rPr>
              <a:t>Verarduin</a:t>
            </a:r>
            <a:endParaRPr lang="pt-BR" sz="3200" dirty="0" smtClean="0">
              <a:latin typeface="Viner Hand ITC" pitchFamily="66" charset="0"/>
            </a:endParaRPr>
          </a:p>
          <a:p>
            <a:pPr algn="ctr"/>
            <a:r>
              <a:rPr lang="pt-BR" sz="3200" dirty="0" smtClean="0">
                <a:latin typeface="Viner Hand ITC" pitchFamily="66" charset="0"/>
              </a:rPr>
              <a:t>Texto</a:t>
            </a:r>
          </a:p>
          <a:p>
            <a:pPr algn="ctr"/>
            <a:r>
              <a:rPr lang="pt-BR" sz="3200" dirty="0" smtClean="0">
                <a:latin typeface="Viner Hand ITC" pitchFamily="66" charset="0"/>
              </a:rPr>
              <a:t>Gilberto  Vaz  de Melo</a:t>
            </a:r>
          </a:p>
          <a:p>
            <a:pPr algn="ctr"/>
            <a:r>
              <a:rPr lang="pt-BR" sz="3200" dirty="0" smtClean="0">
                <a:latin typeface="Viner Hand ITC" pitchFamily="66" charset="0"/>
              </a:rPr>
              <a:t>Imagens</a:t>
            </a:r>
          </a:p>
          <a:p>
            <a:pPr algn="ctr"/>
            <a:r>
              <a:rPr lang="pt-BR" sz="3200" dirty="0" smtClean="0">
                <a:latin typeface="Viner Hand ITC" pitchFamily="66" charset="0"/>
              </a:rPr>
              <a:t>Internet</a:t>
            </a:r>
          </a:p>
          <a:p>
            <a:pPr algn="ctr"/>
            <a:endParaRPr lang="pt-BR" sz="2600" dirty="0">
              <a:latin typeface="Viner Hand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214546" y="6273225"/>
            <a:ext cx="51435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dirty="0" smtClean="0">
                <a:latin typeface="Viner Hand ITC" pitchFamily="66" charset="0"/>
              </a:rPr>
              <a:t>Vera.arduin@gmail.com</a:t>
            </a:r>
            <a:endParaRPr lang="pt-BR" sz="3000" dirty="0">
              <a:latin typeface="Viner Hand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8000">
        <p14:honeycomb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POR AMOR</Template>
  <TotalTime>18</TotalTime>
  <Words>62</Words>
  <Application>Microsoft Office PowerPoint</Application>
  <PresentationFormat>Apresentação na tela 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Arial</vt:lpstr>
      <vt:lpstr>Calibri</vt:lpstr>
      <vt:lpstr>Times New Roman</vt:lpstr>
      <vt:lpstr>Viner Hand ITC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vera.arduin@gmail.com</dc:creator>
  <cp:lastModifiedBy>vera.arduin@gmail.com</cp:lastModifiedBy>
  <cp:revision>2</cp:revision>
  <dcterms:created xsi:type="dcterms:W3CDTF">2016-06-04T15:05:57Z</dcterms:created>
  <dcterms:modified xsi:type="dcterms:W3CDTF">2016-06-04T15:24:09Z</dcterms:modified>
</cp:coreProperties>
</file>