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67FAD-0C89-49A8-8697-45E68ECEAA0D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0E02A-1C95-4E6A-A1D6-526A376C17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000628" y="2357430"/>
            <a:ext cx="414337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Desejos</a:t>
            </a:r>
            <a:endParaRPr kumimoji="0" lang="pt-BR" sz="80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9000">
    <p:sndAc>
      <p:stSnd>
        <p:snd r:embed="rId2" name="Craz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143504" y="214290"/>
            <a:ext cx="378621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Não me pergunte como surgiu.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Surgiu como do parto surge a imortalidade,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da 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dúvida a procura,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da 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paixão o desespero.</a:t>
            </a:r>
            <a:endParaRPr lang="pt-BR" sz="3600" dirty="0">
              <a:solidFill>
                <a:srgbClr val="FFC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5286380" y="785794"/>
            <a:ext cx="300038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  <a:t>Não me pergunte como surgiu.</a:t>
            </a:r>
            <a:b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  <a:t>Surgiu como da pedra surge o pó,</a:t>
            </a:r>
            <a:b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  <a:t>Da saudade a espera</a:t>
            </a:r>
            <a:b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200" b="1" dirty="0">
                <a:solidFill>
                  <a:srgbClr val="FFC000"/>
                </a:solidFill>
                <a:latin typeface="Lucida Calligraphy" pitchFamily="66" charset="0"/>
              </a:rPr>
              <a:t>Do amor o afeto.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429256" y="1000108"/>
            <a:ext cx="32147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Surgiu como uma nuvem em tempestade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600" b="1" dirty="0" err="1" smtClean="0">
                <a:solidFill>
                  <a:srgbClr val="FFC000"/>
                </a:solidFill>
                <a:latin typeface="Lucida Calligraphy" pitchFamily="66" charset="0"/>
              </a:rPr>
              <a:t>nebulando</a:t>
            </a:r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 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os meus dias me escurecendo a visão.</a:t>
            </a:r>
            <a:r>
              <a:rPr lang="pt-BR" sz="3600" b="1" dirty="0">
                <a:solidFill>
                  <a:srgbClr val="FFC000"/>
                </a:solidFill>
              </a:rPr>
              <a:t/>
            </a:r>
            <a:br>
              <a:rPr lang="pt-BR" sz="3600" b="1" dirty="0">
                <a:solidFill>
                  <a:srgbClr val="FFC000"/>
                </a:solidFill>
              </a:rPr>
            </a:br>
            <a:endParaRPr lang="pt-BR" sz="36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286380" y="1357298"/>
            <a:ext cx="32861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Surgiu... </a:t>
            </a:r>
            <a:endParaRPr lang="pt-BR" sz="36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e 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só o imprevisto surge com tamanha impunidade.</a:t>
            </a:r>
            <a:r>
              <a:rPr lang="pt-BR" sz="3600" b="1" dirty="0"/>
              <a:t/>
            </a:r>
            <a:br>
              <a:rPr lang="pt-BR" sz="3600" b="1" dirty="0"/>
            </a:br>
            <a:endParaRPr lang="pt-BR" sz="3600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500694" y="1571612"/>
            <a:ext cx="24288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Surgiu e meus olhos não puderam te </a:t>
            </a:r>
            <a:endParaRPr lang="pt-BR" sz="36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evitar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.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endParaRPr lang="pt-BR" sz="3600" dirty="0">
              <a:solidFill>
                <a:srgbClr val="FFC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143504" y="1785926"/>
            <a:ext cx="34290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Surgiu assim, </a:t>
            </a:r>
            <a:endParaRPr lang="pt-BR" sz="36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latin typeface="Lucida Calligraphy" pitchFamily="66" charset="0"/>
              </a:rPr>
              <a:t>tão </a:t>
            </a: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somente</a:t>
            </a:r>
            <a:b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</a:br>
            <a:r>
              <a:rPr lang="pt-BR" sz="3600" b="1" dirty="0">
                <a:solidFill>
                  <a:srgbClr val="FFC000"/>
                </a:solidFill>
                <a:latin typeface="Lucida Calligraphy" pitchFamily="66" charset="0"/>
              </a:rPr>
              <a:t>Para ferir meu coração.</a:t>
            </a:r>
            <a:endParaRPr lang="pt-BR" sz="3600" dirty="0">
              <a:solidFill>
                <a:srgbClr val="FFC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pic>
        <p:nvPicPr>
          <p:cNvPr id="5" name="Picture 2" descr="C:\Users\cassia\Desktop\TUDO DE TUDO\TUDIM\MINHAS COISAS\MINHAS\PARA COLOCAR NA PAGINA\1012188_402024916580947_962297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4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143504" y="1214422"/>
            <a:ext cx="364333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C000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rgbClr val="FFC000"/>
                </a:solidFill>
                <a:latin typeface="Lucida Calligraphy" pitchFamily="66" charset="0"/>
              </a:rPr>
              <a:t>Verarduin</a:t>
            </a:r>
            <a:endParaRPr lang="pt-BR" sz="3600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rgbClr val="FFC000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rgbClr val="FFC000"/>
                </a:solidFill>
                <a:latin typeface="Lucida Calligraphy" pitchFamily="66" charset="0"/>
              </a:rPr>
              <a:t>Desconheço autoria</a:t>
            </a:r>
          </a:p>
          <a:p>
            <a:pPr algn="ctr"/>
            <a:r>
              <a:rPr lang="pt-BR" sz="3600" dirty="0" smtClean="0">
                <a:solidFill>
                  <a:srgbClr val="FFC000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600" dirty="0" smtClean="0">
                <a:solidFill>
                  <a:srgbClr val="FFC000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000" dirty="0" smtClean="0">
                <a:solidFill>
                  <a:srgbClr val="FFC000"/>
                </a:solidFill>
                <a:latin typeface="Lucida Calligraphy" pitchFamily="66" charset="0"/>
              </a:rPr>
              <a:t>vera.arduin@gmail.com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DESEJ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DESEJO</Template>
  <TotalTime>3</TotalTime>
  <Words>52</Words>
  <Application>Microsoft Office PowerPoint</Application>
  <PresentationFormat>Apresentação na tela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DESEJO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2014-01-09T13:08:59Z</dcterms:created>
  <dcterms:modified xsi:type="dcterms:W3CDTF">2014-01-09T13:12:41Z</dcterms:modified>
</cp:coreProperties>
</file>