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7DB82-E820-467B-9B3D-3E1DF0389B9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A4330-1444-406A-A126-C22C3E766C03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85918" y="4929198"/>
            <a:ext cx="650085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ahoma" pitchFamily="34" charset="0"/>
              </a:rPr>
              <a:t>Distância...</a:t>
            </a:r>
            <a:endParaRPr kumimoji="0" lang="pt-BR" sz="80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6000">
    <p:sndAc>
      <p:stSnd>
        <p:snd r:embed="rId2" name="The Bee Gees G I Started a Jo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785786" y="4929198"/>
            <a:ext cx="80010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palavra triste quando acompanhada da distância...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5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428596" y="4786322"/>
            <a:ext cx="87154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das horas na estrada, do sorriso da chegada, e das lágrimas da partida... 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571472" y="4572008"/>
            <a:ext cx="8143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sempre doída</a:t>
            </a:r>
            <a:r>
              <a:rPr lang="pt-BR" sz="3600" dirty="0" smtClean="0">
                <a:latin typeface="Segoe Script" pitchFamily="34" charset="0"/>
              </a:rPr>
              <a:t>,</a:t>
            </a:r>
          </a:p>
          <a:p>
            <a:pPr algn="ctr"/>
            <a:r>
              <a:rPr lang="pt-BR" sz="3600" dirty="0" smtClean="0">
                <a:latin typeface="Segoe Script" pitchFamily="34" charset="0"/>
              </a:rPr>
              <a:t> </a:t>
            </a:r>
            <a:r>
              <a:rPr lang="pt-BR" sz="3600" dirty="0">
                <a:latin typeface="Segoe Script" pitchFamily="34" charset="0"/>
              </a:rPr>
              <a:t>sempre presente, </a:t>
            </a:r>
            <a:br>
              <a:rPr lang="pt-BR" sz="3600" dirty="0">
                <a:latin typeface="Segoe Script" pitchFamily="34" charset="0"/>
              </a:rPr>
            </a:br>
            <a:r>
              <a:rPr lang="pt-BR" sz="3600" dirty="0">
                <a:latin typeface="Segoe Script" pitchFamily="34" charset="0"/>
              </a:rPr>
              <a:t>Saudades do amor que está ausente...</a:t>
            </a:r>
            <a:br>
              <a:rPr lang="pt-BR" sz="3600" dirty="0">
                <a:latin typeface="Segoe Script" pitchFamily="34" charset="0"/>
              </a:rPr>
            </a:br>
            <a:endParaRPr lang="pt-BR" sz="3600" dirty="0">
              <a:latin typeface="Segoe Script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0" y="454967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de mim</a:t>
            </a:r>
            <a:r>
              <a:rPr lang="pt-BR" sz="3600" dirty="0" smtClean="0">
                <a:latin typeface="Segoe Script" pitchFamily="34" charset="0"/>
              </a:rPr>
              <a:t>,</a:t>
            </a:r>
          </a:p>
          <a:p>
            <a:pPr algn="ctr"/>
            <a:r>
              <a:rPr lang="pt-BR" sz="3600" dirty="0" smtClean="0">
                <a:latin typeface="Segoe Script" pitchFamily="34" charset="0"/>
              </a:rPr>
              <a:t> </a:t>
            </a:r>
            <a:r>
              <a:rPr lang="pt-BR" sz="3600" dirty="0">
                <a:latin typeface="Segoe Script" pitchFamily="34" charset="0"/>
              </a:rPr>
              <a:t>que sozinha não sou nada.</a:t>
            </a:r>
            <a:br>
              <a:rPr lang="pt-BR" sz="3600" dirty="0">
                <a:latin typeface="Segoe Script" pitchFamily="34" charset="0"/>
              </a:rPr>
            </a:br>
            <a:r>
              <a:rPr lang="pt-BR" sz="3600" dirty="0">
                <a:latin typeface="Segoe Script" pitchFamily="34" charset="0"/>
              </a:rPr>
              <a:t>Saudades do amor que encurta a distância...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2000232" y="4786322"/>
            <a:ext cx="59293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da distância que só aumenta a saudade...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1357290" y="4429132"/>
            <a:ext cx="67866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atin typeface="Segoe Script" pitchFamily="34" charset="0"/>
              </a:rPr>
              <a:t>Saudades da distância que se faz longe</a:t>
            </a:r>
            <a:r>
              <a:rPr lang="pt-BR" sz="3600" dirty="0" smtClean="0">
                <a:latin typeface="Segoe Script" pitchFamily="34" charset="0"/>
              </a:rPr>
              <a:t>,</a:t>
            </a:r>
          </a:p>
          <a:p>
            <a:pPr algn="ctr"/>
            <a:r>
              <a:rPr lang="pt-BR" sz="3600" dirty="0" smtClean="0">
                <a:latin typeface="Segoe Script" pitchFamily="34" charset="0"/>
              </a:rPr>
              <a:t> </a:t>
            </a:r>
            <a:r>
              <a:rPr lang="pt-BR" sz="3600" dirty="0">
                <a:latin typeface="Segoe Script" pitchFamily="34" charset="0"/>
              </a:rPr>
              <a:t>e do abraço que traz para perto.</a:t>
            </a:r>
            <a:br>
              <a:rPr lang="pt-BR" sz="3600" dirty="0">
                <a:latin typeface="Segoe Script" pitchFamily="34" charset="0"/>
              </a:rPr>
            </a:br>
            <a:endParaRPr lang="pt-BR" sz="3600" dirty="0">
              <a:latin typeface="Segoe Script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28596" y="4929198"/>
            <a:ext cx="835824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Quem te inventou distância?...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Tenho certeza que não conhecia a “saudade”.</a:t>
            </a:r>
            <a:endParaRPr kumimoji="0" lang="pt-BR" sz="36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f-a.akamaihd.net/hphotos-ak-xap1/v/t1.0-9/p417x417/10155924_753141258053439_4634978021488035998_n.jpg?oh=94788b32e65222cc7bb772ce8b385920&amp;oe=54F44CF1&amp;__gda__=1423838383_8ebecddcbddc36bd05c54e2dd6b725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14884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785786" y="4549676"/>
            <a:ext cx="8001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atin typeface="Segoe Script" pitchFamily="34" charset="0"/>
              </a:rPr>
              <a:t>Formatação: </a:t>
            </a:r>
            <a:r>
              <a:rPr lang="pt-BR" sz="3600" dirty="0" err="1" smtClean="0">
                <a:latin typeface="Segoe Script" pitchFamily="34" charset="0"/>
              </a:rPr>
              <a:t>VerarduinSlides</a:t>
            </a:r>
            <a:endParaRPr lang="pt-BR" sz="3600" dirty="0" smtClean="0">
              <a:latin typeface="Segoe Script" pitchFamily="34" charset="0"/>
            </a:endParaRPr>
          </a:p>
          <a:p>
            <a:pPr algn="ctr"/>
            <a:r>
              <a:rPr lang="pt-BR" sz="3600" dirty="0" smtClean="0">
                <a:latin typeface="Segoe Script" pitchFamily="34" charset="0"/>
              </a:rPr>
              <a:t>Texto: Retirado da Net</a:t>
            </a:r>
          </a:p>
          <a:p>
            <a:pPr algn="ctr"/>
            <a:r>
              <a:rPr lang="pt-BR" sz="3600" dirty="0" smtClean="0">
                <a:latin typeface="Segoe Script" pitchFamily="34" charset="0"/>
              </a:rPr>
              <a:t>Imagem: Internet</a:t>
            </a:r>
          </a:p>
          <a:p>
            <a:pPr algn="ctr"/>
            <a:r>
              <a:rPr lang="pt-BR" sz="3600" dirty="0" smtClean="0">
                <a:latin typeface="Segoe Script" pitchFamily="34" charset="0"/>
              </a:rPr>
              <a:t>Vera.arduin@gmail.com</a:t>
            </a:r>
            <a:endParaRPr lang="pt-BR" sz="3600" dirty="0">
              <a:latin typeface="Segoe Script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98</Words>
  <Application>Microsoft Office PowerPoint</Application>
  <PresentationFormat>Apresentação na tela (4:3)</PresentationFormat>
  <Paragraphs>16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2014-10-27T18:28:56Z</dcterms:created>
  <dcterms:modified xsi:type="dcterms:W3CDTF">2014-10-27T19:22:18Z</dcterms:modified>
</cp:coreProperties>
</file>