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00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2018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8126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72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8986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336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130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7181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7313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7249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276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7838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04EA5-B78F-40E8-9BB5-879B50D5FA4C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6E8A6-D82D-47BC-A675-23A5065BA8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037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2395"/>
            <a:ext cx="6522720" cy="68484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913120" y="1125197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 Ame alguém que consiga entender o que os teus olhos dizem, 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o que o teu silêncio fala, o que as tuas palavras nem sempre 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conseguem dizer. </a:t>
            </a:r>
          </a:p>
        </p:txBody>
      </p:sp>
    </p:spTree>
    <p:extLst>
      <p:ext uri="{BB962C8B-B14F-4D97-AF65-F5344CB8AC3E}">
        <p14:creationId xmlns:p14="http://schemas.microsoft.com/office/powerpoint/2010/main" val="524880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20000">
        <p15:prstTrans prst="peelOff"/>
        <p:sndAc>
          <p:stSnd>
            <p:snd r:embed="rId2" name="Charles Aznavour - She.wav"/>
          </p:stSnd>
        </p:sndAc>
      </p:transition>
    </mc:Choice>
    <mc:Fallback>
      <p:transition spd="slow" advTm="20000">
        <p:fade/>
        <p:sndAc>
          <p:stSnd>
            <p:snd r:embed="rId2" name="Charles Aznavour - Sh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6644640" cy="68484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913120" y="112519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. </a:t>
            </a:r>
          </a:p>
        </p:txBody>
      </p:sp>
      <p:sp>
        <p:nvSpPr>
          <p:cNvPr id="5" name="Retângulo 4"/>
          <p:cNvSpPr/>
          <p:nvPr/>
        </p:nvSpPr>
        <p:spPr>
          <a:xfrm>
            <a:off x="5913120" y="617606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Ame alguém que consiga te ver nos dias em que você se sentir invisível, porque felicidade é saber que existe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 alguém ali, 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que respeita os teus gritos, 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o teu silêncio, 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as tuas fases... </a:t>
            </a:r>
            <a:endParaRPr lang="pt-BR" sz="36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659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3000">
        <p15:prstTrans prst="peelOff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2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2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4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enhum texto alternativo automático disponíve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6964680" cy="68484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867400" y="1045845"/>
            <a:ext cx="63246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...Mas que sempre tá de olho nos teus olhos,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 no teu sorriso,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 no teu coração, 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para ver se </a:t>
            </a:r>
          </a:p>
          <a:p>
            <a:pPr algn="ctr"/>
            <a:r>
              <a:rPr lang="pt-BR" sz="3600" b="1" i="1" dirty="0">
                <a:solidFill>
                  <a:schemeClr val="bg1"/>
                </a:solidFill>
                <a:latin typeface="Georgia" panose="02040502050405020303" pitchFamily="18" charset="0"/>
              </a:rPr>
              <a:t>eles estão bem...</a:t>
            </a:r>
            <a:br>
              <a:rPr lang="pt-BR" sz="2800" b="1" i="1" dirty="0">
                <a:solidFill>
                  <a:schemeClr val="bg1"/>
                </a:solidFill>
              </a:rPr>
            </a:br>
            <a:r>
              <a:rPr lang="pt-BR" sz="2800" b="1" i="1" dirty="0">
                <a:solidFill>
                  <a:schemeClr val="bg1"/>
                </a:solidFill>
                <a:latin typeface="Helvetica" panose="020B0604020202020204" pitchFamily="34" charset="0"/>
              </a:rPr>
              <a:t>Frederico Lima</a:t>
            </a:r>
            <a:endParaRPr lang="pt-BR" sz="2800" b="1" i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 rot="21171863">
            <a:off x="678179" y="5394960"/>
            <a:ext cx="4861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>
                <a:solidFill>
                  <a:schemeClr val="bg1"/>
                </a:solidFill>
              </a:rPr>
              <a:t>ByVerarduinSlides</a:t>
            </a:r>
            <a:endParaRPr lang="pt-BR" sz="36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62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50000">
        <p15:prstTrans prst="peelOff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2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4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99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Georgia</vt:lpstr>
      <vt:lpstr>Helvetica</vt:lpstr>
      <vt:lpstr>Tema do Office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vera.arduin@gmail.com</cp:lastModifiedBy>
  <cp:revision>8</cp:revision>
  <dcterms:created xsi:type="dcterms:W3CDTF">2016-12-16T20:27:37Z</dcterms:created>
  <dcterms:modified xsi:type="dcterms:W3CDTF">2016-12-16T23:20:21Z</dcterms:modified>
</cp:coreProperties>
</file>