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993366"/>
    <a:srgbClr val="C053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37063-5DA2-42C5-B909-660857F3FE11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9180B-BC92-4123-8751-987CB2B198C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37063-5DA2-42C5-B909-660857F3FE11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9180B-BC92-4123-8751-987CB2B198C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37063-5DA2-42C5-B909-660857F3FE11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9180B-BC92-4123-8751-987CB2B198C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37063-5DA2-42C5-B909-660857F3FE11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9180B-BC92-4123-8751-987CB2B198C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37063-5DA2-42C5-B909-660857F3FE11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9180B-BC92-4123-8751-987CB2B198C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37063-5DA2-42C5-B909-660857F3FE11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9180B-BC92-4123-8751-987CB2B198C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37063-5DA2-42C5-B909-660857F3FE11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9180B-BC92-4123-8751-987CB2B198C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37063-5DA2-42C5-B909-660857F3FE11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9180B-BC92-4123-8751-987CB2B198C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37063-5DA2-42C5-B909-660857F3FE11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9180B-BC92-4123-8751-987CB2B198C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37063-5DA2-42C5-B909-660857F3FE11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9180B-BC92-4123-8751-987CB2B198C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37063-5DA2-42C5-B909-660857F3FE11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9180B-BC92-4123-8751-987CB2B198C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037063-5DA2-42C5-B909-660857F3FE11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9180B-BC92-4123-8751-987CB2B198C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1011790_628788157131265_2522976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3441680"/>
            <a:ext cx="91440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7200" b="1" i="1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Book Antiqua" pitchFamily="18" charset="0"/>
                <a:ea typeface="Times New Roman" pitchFamily="18" charset="0"/>
                <a:cs typeface="Tahoma" pitchFamily="34" charset="0"/>
              </a:rPr>
              <a:t>DISTÂNCIA </a:t>
            </a:r>
            <a:r>
              <a:rPr kumimoji="0" lang="pt-BR" sz="7200" b="1" i="1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É</a:t>
            </a:r>
            <a:r>
              <a:rPr kumimoji="0" lang="pt-BR" sz="7200" b="1" i="1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Book Antiqua" pitchFamily="18" charset="0"/>
                <a:ea typeface="Times New Roman" pitchFamily="18" charset="0"/>
                <a:cs typeface="Tahoma" pitchFamily="34" charset="0"/>
              </a:rPr>
              <a:t> UM CAMINHO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7200" b="1" i="1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Book Antiqua" pitchFamily="18" charset="0"/>
                <a:ea typeface="Times New Roman" pitchFamily="18" charset="0"/>
                <a:cs typeface="Tahoma" pitchFamily="34" charset="0"/>
              </a:rPr>
              <a:t>PERTO!</a:t>
            </a:r>
            <a:endParaRPr kumimoji="0" lang="pt-BR" sz="7200" b="1" i="1" u="none" strike="noStrike" cap="none" normalizeH="0" baseline="0" dirty="0" smtClean="0">
              <a:ln>
                <a:noFill/>
              </a:ln>
              <a:solidFill>
                <a:srgbClr val="D60093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9000">
    <p:sndAc>
      <p:stSnd>
        <p:snd r:embed="rId2" name="1_italiana_emilio_pericoli_al_di_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1011790_628788157131265_252297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0" y="2826127"/>
            <a:ext cx="68580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A distância mostra a inconseqüência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da vontade perdida...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A vontade que partiu,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foi só de ida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e não achou o retorno da partida...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endParaRPr lang="pt-BR" sz="3200" b="1" i="1" dirty="0">
              <a:solidFill>
                <a:srgbClr val="D60093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1011790_628788157131265_252297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14282" y="2786058"/>
            <a:ext cx="564360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A distância que separa os corações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são faixas, alucinações,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pois quem quer vai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e não mede as ações...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endParaRPr lang="pt-BR" sz="3200" b="1" i="1" dirty="0">
              <a:solidFill>
                <a:srgbClr val="D60093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1011790_628788157131265_252297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357158" y="2643182"/>
            <a:ext cx="485775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Não existe distância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para corações amantes,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pois mesmo que longe e distantes,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eles estão perto do afago e do amor...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endParaRPr lang="pt-BR" sz="3200" b="1" i="1" dirty="0">
              <a:solidFill>
                <a:srgbClr val="D60093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1011790_628788157131265_252297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85720" y="4303455"/>
            <a:ext cx="485778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O que separa a vida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é a cama dividida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entre a solidão e a dor...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endParaRPr lang="pt-BR" sz="3200" b="1" i="1" dirty="0">
              <a:solidFill>
                <a:srgbClr val="D60093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1011790_628788157131265_252297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0" y="3571876"/>
            <a:ext cx="52864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Quando se ama, não existe o virtual,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não existe o real, o sensual,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não existe nem a realidade...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endParaRPr lang="pt-BR" sz="3200" b="1" i="1" dirty="0">
              <a:solidFill>
                <a:srgbClr val="D60093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1011790_628788157131265_252297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428596" y="2714620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Pois não há nada que a saudade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faça por um fio desaparecer...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O que existe é a falta de vontade,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a inércia, </a:t>
            </a:r>
          </a:p>
          <a:p>
            <a:pPr algn="ctr"/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a incredulidade...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endParaRPr lang="pt-BR" sz="3200" b="1" i="1" dirty="0">
              <a:solidFill>
                <a:srgbClr val="D60093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1011790_628788157131265_252297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14282" y="3714752"/>
            <a:ext cx="60722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Quando a vida é perfeita, repartida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entre a fé e o encanto é só sentida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pela alegria de estar amando...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endParaRPr lang="pt-BR" sz="3200" b="1" i="1" dirty="0">
              <a:solidFill>
                <a:srgbClr val="D60093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1011790_628788157131265_252297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14282" y="4143380"/>
            <a:ext cx="650084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Ah! não há distância, </a:t>
            </a:r>
          </a:p>
          <a:p>
            <a:pPr algn="ctr"/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nem incoerência,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há vontade, </a:t>
            </a:r>
          </a:p>
          <a:p>
            <a:pPr algn="ctr"/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força e assiduidade,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há entrelace de corações...</a:t>
            </a:r>
            <a:b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</a:br>
            <a:endParaRPr lang="pt-BR" sz="3200" b="1" i="1" dirty="0">
              <a:solidFill>
                <a:srgbClr val="D60093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1011790_628788157131265_252297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357158" y="2428868"/>
            <a:ext cx="4786346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Lucida Calligraphy" pitchFamily="66" charset="0"/>
                <a:ea typeface="Times New Roman" pitchFamily="18" charset="0"/>
                <a:cs typeface="Tahoma" pitchFamily="34" charset="0"/>
              </a:rPr>
              <a:t>As emoções são todas compartilhadas...</a:t>
            </a:r>
            <a:b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Lucida Calligraphy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Lucida Calligraphy" pitchFamily="66" charset="0"/>
                <a:ea typeface="Times New Roman" pitchFamily="18" charset="0"/>
                <a:cs typeface="Tahoma" pitchFamily="34" charset="0"/>
              </a:rPr>
              <a:t>não existe pranto, nem dor, nem infelicidade,</a:t>
            </a:r>
            <a:b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Lucida Calligraphy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Lucida Calligraphy" pitchFamily="66" charset="0"/>
                <a:ea typeface="Times New Roman" pitchFamily="18" charset="0"/>
                <a:cs typeface="Tahoma" pitchFamily="34" charset="0"/>
              </a:rPr>
              <a:t>pois no final a vitória é mesmo do amor!</a:t>
            </a:r>
            <a:endParaRPr kumimoji="0" lang="pt-BR" sz="3200" b="1" i="1" u="none" strike="noStrike" cap="none" normalizeH="0" baseline="0" dirty="0" smtClean="0">
              <a:ln>
                <a:noFill/>
              </a:ln>
              <a:solidFill>
                <a:srgbClr val="D60093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1011790_628788157131265_252297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214282" y="3143248"/>
            <a:ext cx="55721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Formatação</a:t>
            </a:r>
          </a:p>
          <a:p>
            <a:pPr algn="ctr"/>
            <a:r>
              <a:rPr lang="pt-BR" sz="3200" b="1" i="1" dirty="0" err="1" smtClean="0">
                <a:solidFill>
                  <a:srgbClr val="D60093"/>
                </a:solidFill>
                <a:latin typeface="Lucida Calligraphy" pitchFamily="66" charset="0"/>
              </a:rPr>
              <a:t>Verarduin</a:t>
            </a:r>
            <a:endParaRPr lang="pt-BR" sz="3200" b="1" i="1" dirty="0" smtClean="0">
              <a:solidFill>
                <a:srgbClr val="D60093"/>
              </a:solidFill>
              <a:latin typeface="Lucida Calligraphy" pitchFamily="66" charset="0"/>
            </a:endParaRPr>
          </a:p>
          <a:p>
            <a:pPr algn="ctr"/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Texto</a:t>
            </a:r>
          </a:p>
          <a:p>
            <a:pPr algn="ctr"/>
            <a:r>
              <a:rPr lang="pt-BR" sz="3200" b="1" i="1" dirty="0" err="1" smtClean="0">
                <a:solidFill>
                  <a:srgbClr val="D60093"/>
                </a:solidFill>
                <a:latin typeface="Lucida Calligraphy" pitchFamily="66" charset="0"/>
              </a:rPr>
              <a:t>Sôniaantunes</a:t>
            </a:r>
            <a:endParaRPr lang="pt-BR" sz="3200" b="1" i="1" dirty="0" smtClean="0">
              <a:solidFill>
                <a:srgbClr val="D60093"/>
              </a:solidFill>
              <a:latin typeface="Lucida Calligraphy" pitchFamily="66" charset="0"/>
            </a:endParaRPr>
          </a:p>
          <a:p>
            <a:pPr algn="ctr"/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Imagem</a:t>
            </a:r>
          </a:p>
          <a:p>
            <a:pPr algn="ctr"/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Internet</a:t>
            </a:r>
          </a:p>
          <a:p>
            <a:pPr algn="ctr"/>
            <a:r>
              <a:rPr lang="pt-BR" sz="3200" b="1" i="1" dirty="0" smtClean="0">
                <a:solidFill>
                  <a:srgbClr val="D60093"/>
                </a:solidFill>
                <a:latin typeface="Lucida Calligraphy" pitchFamily="66" charset="0"/>
              </a:rPr>
              <a:t>Vera.arduin@gmail.com</a:t>
            </a:r>
            <a:endParaRPr lang="pt-BR" sz="3200" b="1" i="1" dirty="0">
              <a:solidFill>
                <a:srgbClr val="D60093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DISTÂNCIA É UM CAMINHO PERT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DISTÂNCIA É UM CAMINHO PERTO</Template>
  <TotalTime>9</TotalTime>
  <Words>70</Words>
  <Application>Microsoft Office PowerPoint</Application>
  <PresentationFormat>Apresentação na tela (4:3)</PresentationFormat>
  <Paragraphs>21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DISTÂNCIA É UM CAMINHO PERTO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2014-01-22T12:07:17Z</dcterms:created>
  <dcterms:modified xsi:type="dcterms:W3CDTF">2014-01-22T12:16:31Z</dcterms:modified>
</cp:coreProperties>
</file>