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5" r:id="rId9"/>
    <p:sldId id="264" r:id="rId10"/>
    <p:sldId id="266" r:id="rId11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80"/>
    <a:srgbClr val="FF79BC"/>
    <a:srgbClr val="FF0066"/>
    <a:srgbClr val="FF66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013" autoAdjust="0"/>
    <p:restoredTop sz="94660"/>
  </p:normalViewPr>
  <p:slideViewPr>
    <p:cSldViewPr snapToGrid="0">
      <p:cViewPr varScale="1">
        <p:scale>
          <a:sx n="77" d="100"/>
          <a:sy n="77" d="100"/>
        </p:scale>
        <p:origin x="24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368705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6137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648309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9267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38625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08675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344799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034939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/>
              <a:t>Editar estilos de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05413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47416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953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Editar estilos de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7C12D9-A986-4DAB-971F-131CAF0825D1}" type="datetimeFigureOut">
              <a:rPr lang="pt-BR" smtClean="0"/>
              <a:t>07/11/2016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346CD7-F9C4-4234-96FC-C6031644A89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325922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466887"/>
            <a:ext cx="4610100" cy="77297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798448" y="2136858"/>
            <a:ext cx="4652236" cy="19605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pt-BR" sz="12000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ELA....</a:t>
            </a:r>
            <a:endParaRPr lang="pt-BR" sz="12000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64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14:ripple dir="rd"/>
        <p:sndAc>
          <p:stSnd>
            <p:snd r:embed="rId2" name="Fausto Papetti - Petite Fleur (2).wav"/>
          </p:stSnd>
        </p:sndAc>
      </p:transition>
    </mc:Choice>
    <mc:Fallback>
      <p:transition spd="slow" advTm="7000">
        <p:fade/>
        <p:sndAc>
          <p:stSnd>
            <p:snd r:embed="rId2" name="Fausto Papetti - Petite Fleur (2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8" name="Imagem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6913787" y="1048892"/>
            <a:ext cx="4379422" cy="51139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 nem sempre foi compreendida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pela vida,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mas também nunca deixou de ter fé no dia seguinte. 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 conhece os dias de luta e as suas próprias fraquezas. 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7153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ripple dir="rd"/>
      </p:transition>
    </mc:Choice>
    <mc:Fallback xmlns="">
      <p:transition spd="slow" advTm="10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203159" y="1485902"/>
            <a:ext cx="4031355" cy="44843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 já quis desistir é claro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 não foram poucas as vezes que o mundo parecia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não fornecer abrigo nenhum.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7409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ripple dir="rd"/>
      </p:transition>
    </mc:Choice>
    <mc:Fallback xmlns="">
      <p:transition spd="slow" advTm="10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135388" y="1072005"/>
            <a:ext cx="5468317" cy="54356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teve lágrimas de sangue mas as borboletas de sua alma nunca deixaram de voar.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se trancou dentro de casa enquanto lá fora chovia tanto que os seus olhos podiam ter inveja do suposto sufoco que o céu despejara.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5519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2000">
        <p14:ripple dir="rd"/>
      </p:transition>
    </mc:Choice>
    <mc:Fallback xmlns="">
      <p:transition spd="slow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191932" y="961685"/>
            <a:ext cx="6409447" cy="5906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6599893" y="977972"/>
            <a:ext cx="4808655" cy="53477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sempre foi humilde e serena, era a própria gratidão em dias de sol.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morreu.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viveu.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 sofreu.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Chorou.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Acreditou</a:t>
            </a:r>
            <a:r>
              <a:rPr lang="pt-BR" dirty="0">
                <a:solidFill>
                  <a:srgbClr val="444444"/>
                </a:solidFill>
                <a:latin typeface="PT Sans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pt-BR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03290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ripple dir="rd"/>
      </p:transition>
    </mc:Choice>
    <mc:Fallback xmlns="">
      <p:transition spd="slow" advTm="10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902740" y="1899048"/>
            <a:ext cx="4401516" cy="293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 mais uma vez caiu.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se levantou e deu a volta por cima. Ela é como 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fênix.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0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7000">
        <p14:ripple dir="rd"/>
      </p:transition>
    </mc:Choice>
    <mc:Fallback xmlns="">
      <p:transition spd="slow" advTm="7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605617" y="1629711"/>
            <a:ext cx="4802931" cy="39860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dirty="0">
                <a:solidFill>
                  <a:srgbClr val="444444"/>
                </a:solidFill>
                <a:latin typeface="PT Sans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 descobriu ser a própria brisa e calmaria.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poderia ser a tempestade em forma humana mas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preferiu ser refúgio.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2163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9000">
        <p14:ripple dir="rd"/>
      </p:transition>
    </mc:Choice>
    <mc:Fallback xmlns="">
      <p:transition spd="slow" advTm="9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664272" y="1721867"/>
            <a:ext cx="4744276" cy="34304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Ela não é intacta,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tem feridas que ainda não fecharam,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 mas seu coração é com certeza a parte mais bonita do amor. </a:t>
            </a:r>
            <a:endParaRPr lang="pt-BR" sz="3200" b="1" i="1" dirty="0">
              <a:solidFill>
                <a:srgbClr val="800080"/>
              </a:solidFill>
              <a:effectLst/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3242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0000">
        <p14:ripple dir="rd"/>
      </p:transition>
    </mc:Choice>
    <mc:Fallback xmlns="">
      <p:transition spd="slow" advTm="10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826158" y="2115511"/>
            <a:ext cx="4238661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BR" sz="60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Ela é </a:t>
            </a:r>
          </a:p>
          <a:p>
            <a:pPr algn="ctr"/>
            <a:r>
              <a:rPr lang="pt-BR" sz="60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o amor!... </a:t>
            </a:r>
            <a:endParaRPr lang="pt-BR" sz="6000" b="1" i="1" dirty="0">
              <a:solidFill>
                <a:srgbClr val="800080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3024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4000">
        <p14:ripple dir="rd"/>
      </p:transition>
    </mc:Choice>
    <mc:Fallback>
      <p:transition spd="slow" advTm="4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983" y="0"/>
            <a:ext cx="6488482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356462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1" y="6517764"/>
            <a:ext cx="12191999" cy="340236"/>
          </a:xfrm>
          <a:prstGeom prst="rect">
            <a:avLst/>
          </a:prstGeom>
        </p:spPr>
      </p:pic>
      <p:pic>
        <p:nvPicPr>
          <p:cNvPr id="10" name="Imagem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560955" y="3226956"/>
            <a:ext cx="6864297" cy="397788"/>
          </a:xfrm>
          <a:prstGeom prst="rect">
            <a:avLst/>
          </a:prstGeom>
        </p:spPr>
      </p:pic>
      <p:pic>
        <p:nvPicPr>
          <p:cNvPr id="11" name="Imagem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3233256" y="3226957"/>
            <a:ext cx="6864297" cy="397788"/>
          </a:xfrm>
          <a:prstGeom prst="rect">
            <a:avLst/>
          </a:prstGeom>
        </p:spPr>
      </p:pic>
      <p:pic>
        <p:nvPicPr>
          <p:cNvPr id="12" name="Imagem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8448" y="356462"/>
            <a:ext cx="4610100" cy="772978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478291" y="1772763"/>
            <a:ext cx="4432513" cy="41988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Formatação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 err="1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Verarduin</a:t>
            </a:r>
            <a:endParaRPr lang="pt-BR" sz="3200" b="1" i="1" dirty="0">
              <a:solidFill>
                <a:srgbClr val="800080"/>
              </a:solidFill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Texto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Vítor Ávila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Imagens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32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Internet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pt-BR" sz="2000" b="1" i="1" dirty="0">
                <a:solidFill>
                  <a:srgbClr val="800080"/>
                </a:solidFill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Vera.arduin@gmail.com</a:t>
            </a:r>
          </a:p>
        </p:txBody>
      </p:sp>
    </p:spTree>
    <p:extLst>
      <p:ext uri="{BB962C8B-B14F-4D97-AF65-F5344CB8AC3E}">
        <p14:creationId xmlns:p14="http://schemas.microsoft.com/office/powerpoint/2010/main" val="1517170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0000">
        <p14:ripple dir="rd"/>
      </p:transition>
    </mc:Choice>
    <mc:Fallback xmlns="">
      <p:transition spd="slow" advTm="20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</TotalTime>
  <Words>230</Words>
  <Application>Microsoft Office PowerPoint</Application>
  <PresentationFormat>Widescreen</PresentationFormat>
  <Paragraphs>35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PT Sans</vt:lpstr>
      <vt:lpstr>Times New Roman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vera.arduin@gmail.com</dc:creator>
  <cp:lastModifiedBy>vera.arduin@gmail.com</cp:lastModifiedBy>
  <cp:revision>5</cp:revision>
  <dcterms:created xsi:type="dcterms:W3CDTF">2016-11-02T00:20:11Z</dcterms:created>
  <dcterms:modified xsi:type="dcterms:W3CDTF">2016-11-07T18:59:26Z</dcterms:modified>
</cp:coreProperties>
</file>