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5F84F-4458-40DD-95B3-0AF3843EF9D0}" type="datetimeFigureOut">
              <a:rPr lang="pt-BR" smtClean="0"/>
              <a:t>27/10/2014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004C8-BEC8-4647-A8FB-B959B0E04896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500166" y="4303455"/>
            <a:ext cx="700086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b="0" i="0" u="none" strike="noStrike" cap="none" normalizeH="0" baseline="0" dirty="0" smtClean="0">
                <a:ln>
                  <a:noFill/>
                </a:ln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PÁGINAS SECRETAS</a:t>
            </a:r>
            <a:endParaRPr kumimoji="0" lang="pt-BR" sz="8000" b="0" i="0" u="none" strike="noStrike" cap="none" normalizeH="0" baseline="0" dirty="0" smtClean="0">
              <a:ln>
                <a:noFill/>
              </a:ln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8000">
    <p:sndAc>
      <p:stSnd>
        <p:snd r:embed="rId2" name="SMILE_RODSTEWART_CAIO_CV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429124" y="1428736"/>
            <a:ext cx="47148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Tenho algumas páginas </a:t>
            </a:r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secretas.</a:t>
            </a:r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/>
            </a:r>
            <a:b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</a:br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Nelas escrevo palavras soltas do meu amor,</a:t>
            </a:r>
            <a:b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</a:br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que flutuam em um imenso papel</a:t>
            </a:r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algn="ctr"/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com </a:t>
            </a:r>
            <a:r>
              <a:rPr lang="pt-BR" sz="3200" dirty="0" smtClean="0">
                <a:solidFill>
                  <a:srgbClr val="000000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tintas coloridas.</a:t>
            </a:r>
            <a:endParaRPr lang="pt-BR" sz="32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43438" y="1285860"/>
            <a:ext cx="450056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Algumas aventuras loucas,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insanas,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algunsdesejos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promessas,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sentimentos,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só o tempo me permitirá vive </a:t>
            </a:r>
            <a:r>
              <a:rPr kumimoji="0" lang="pt-BR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los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4357686" y="857232"/>
            <a:ext cx="47863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atin typeface="Lucida Calligraphy" pitchFamily="66" charset="0"/>
              </a:rPr>
              <a:t>O tudo do nada que esta vida traz em pincéis,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canetas, teclados, penas, ferramentas que transformam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nossos pensamentos em letras flutuantes.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Movimentos do meu pensar, minha maneira de amar,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maluca talvez</a:t>
            </a:r>
            <a:r>
              <a:rPr lang="pt-BR" sz="28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pt-BR" sz="2800" dirty="0" smtClean="0">
                <a:latin typeface="Lucida Calligraphy" pitchFamily="66" charset="0"/>
              </a:rPr>
              <a:t>mas </a:t>
            </a:r>
            <a:r>
              <a:rPr lang="pt-BR" sz="2800" dirty="0" smtClean="0">
                <a:latin typeface="Lucida Calligraphy" pitchFamily="66" charset="0"/>
              </a:rPr>
              <a:t>que me realiza.</a:t>
            </a:r>
            <a:br>
              <a:rPr lang="pt-BR" sz="2800" dirty="0" smtClean="0">
                <a:latin typeface="Lucida Calligraphy" pitchFamily="66" charset="0"/>
              </a:rPr>
            </a:br>
            <a:endParaRPr lang="pt-BR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4572000" y="214290"/>
            <a:ext cx="4572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atin typeface="Lucida Calligraphy" pitchFamily="66" charset="0"/>
              </a:rPr>
              <a:t>O tempo corre matando o ontem</a:t>
            </a:r>
            <a:r>
              <a:rPr lang="pt-BR" sz="28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pt-BR" sz="2800" dirty="0" smtClean="0">
                <a:latin typeface="Lucida Calligraphy" pitchFamily="66" charset="0"/>
              </a:rPr>
              <a:t> </a:t>
            </a:r>
            <a:r>
              <a:rPr lang="pt-BR" sz="2800" dirty="0" smtClean="0">
                <a:latin typeface="Lucida Calligraphy" pitchFamily="66" charset="0"/>
              </a:rPr>
              <a:t>o hoje e provavelmente o amanhã.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Jamais saberei porquê passou, </a:t>
            </a:r>
            <a:endParaRPr lang="pt-BR" sz="2800" dirty="0" smtClean="0">
              <a:latin typeface="Lucida Calligraphy" pitchFamily="66" charset="0"/>
            </a:endParaRPr>
          </a:p>
          <a:p>
            <a:pPr algn="ctr"/>
            <a:r>
              <a:rPr lang="pt-BR" sz="2800" dirty="0" smtClean="0">
                <a:latin typeface="Lucida Calligraphy" pitchFamily="66" charset="0"/>
              </a:rPr>
              <a:t>mas </a:t>
            </a:r>
            <a:r>
              <a:rPr lang="pt-BR" sz="2800" dirty="0" smtClean="0">
                <a:latin typeface="Lucida Calligraphy" pitchFamily="66" charset="0"/>
              </a:rPr>
              <a:t>contarei o que passou,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o que vivi, senti</a:t>
            </a:r>
            <a:r>
              <a:rPr lang="pt-BR" sz="28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pt-BR" sz="2800" dirty="0" smtClean="0">
                <a:latin typeface="Lucida Calligraphy" pitchFamily="66" charset="0"/>
              </a:rPr>
              <a:t> </a:t>
            </a:r>
            <a:r>
              <a:rPr lang="pt-BR" sz="2800" dirty="0" smtClean="0">
                <a:latin typeface="Lucida Calligraphy" pitchFamily="66" charset="0"/>
              </a:rPr>
              <a:t>de uma forma sensível, diferente,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intensa e valorosa</a:t>
            </a:r>
            <a:r>
              <a:rPr lang="pt-BR" sz="28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pt-BR" sz="2800" dirty="0" smtClean="0">
                <a:latin typeface="Lucida Calligraphy" pitchFamily="66" charset="0"/>
              </a:rPr>
              <a:t>como </a:t>
            </a:r>
            <a:r>
              <a:rPr lang="pt-BR" sz="2800" dirty="0" smtClean="0">
                <a:latin typeface="Lucida Calligraphy" pitchFamily="66" charset="0"/>
              </a:rPr>
              <a:t>se o fim nunca existisse.</a:t>
            </a:r>
            <a:br>
              <a:rPr lang="pt-BR" sz="2800" dirty="0" smtClean="0">
                <a:latin typeface="Lucida Calligraphy" pitchFamily="66" charset="0"/>
              </a:rPr>
            </a:br>
            <a:endParaRPr lang="pt-BR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4714876" y="1142984"/>
            <a:ext cx="42862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atin typeface="Lucida Calligraphy" pitchFamily="66" charset="0"/>
              </a:rPr>
              <a:t>Eu e ele decidimos assim, sermos nós.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Quanto tempo? </a:t>
            </a:r>
            <a:endParaRPr lang="pt-BR" sz="2800" dirty="0" smtClean="0">
              <a:latin typeface="Lucida Calligraphy" pitchFamily="66" charset="0"/>
            </a:endParaRPr>
          </a:p>
          <a:p>
            <a:pPr algn="ctr"/>
            <a:r>
              <a:rPr lang="pt-BR" sz="2800" dirty="0" err="1" smtClean="0">
                <a:latin typeface="Lucida Calligraphy" pitchFamily="66" charset="0"/>
              </a:rPr>
              <a:t>iiii</a:t>
            </a:r>
            <a:r>
              <a:rPr lang="pt-BR" sz="2800" dirty="0" smtClean="0">
                <a:latin typeface="Lucida Calligraphy" pitchFamily="66" charset="0"/>
              </a:rPr>
              <a:t>, não sei dizer,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mas decidimos registrar em páginas,</a:t>
            </a:r>
            <a:br>
              <a:rPr lang="pt-BR" sz="2800" dirty="0" smtClean="0">
                <a:latin typeface="Lucida Calligraphy" pitchFamily="66" charset="0"/>
              </a:rPr>
            </a:br>
            <a:r>
              <a:rPr lang="pt-BR" sz="2800" dirty="0" smtClean="0">
                <a:latin typeface="Lucida Calligraphy" pitchFamily="66" charset="0"/>
              </a:rPr>
              <a:t>bem secretas que só o coração poderá desvendar....</a:t>
            </a:r>
            <a:br>
              <a:rPr lang="pt-BR" sz="2800" dirty="0" smtClean="0">
                <a:latin typeface="Lucida Calligraphy" pitchFamily="66" charset="0"/>
              </a:rPr>
            </a:br>
            <a:endParaRPr lang="pt-BR" sz="2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643438" y="1000108"/>
            <a:ext cx="450056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Enigmas de dois corações que se aventuraram em apenas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amar....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Agora me desculpe,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terei que fechar a página,</a:t>
            </a:r>
            <a:b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afinal são secretas e escritas a dois...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pic>
        <p:nvPicPr>
          <p:cNvPr id="5" name="Picture 2" descr="C:\Users\Vera\Desktop\1013275_633320280040786_5459329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9256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4357686" y="1857364"/>
            <a:ext cx="4572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latin typeface="Lucida Calligraphy" pitchFamily="66" charset="0"/>
              </a:rPr>
              <a:t>Verarduin</a:t>
            </a:r>
            <a:endParaRPr lang="pt-BR" sz="3200" dirty="0" smtClean="0">
              <a:latin typeface="Lucida Calligraphy" pitchFamily="66" charset="0"/>
            </a:endParaRPr>
          </a:p>
          <a:p>
            <a:pPr algn="ctr"/>
            <a:r>
              <a:rPr lang="pt-BR" sz="3200" dirty="0" smtClean="0"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3200" dirty="0" err="1" smtClean="0">
                <a:latin typeface="Lucida Calligraphy" pitchFamily="66" charset="0"/>
              </a:rPr>
              <a:t>Cecilia</a:t>
            </a:r>
            <a:r>
              <a:rPr lang="pt-BR" sz="3200" dirty="0" smtClean="0">
                <a:latin typeface="Lucida Calligraphy" pitchFamily="66" charset="0"/>
              </a:rPr>
              <a:t> </a:t>
            </a:r>
            <a:r>
              <a:rPr lang="pt-BR" sz="3200" dirty="0" err="1" smtClean="0">
                <a:latin typeface="Lucida Calligraphy" pitchFamily="66" charset="0"/>
              </a:rPr>
              <a:t>Sfalcin</a:t>
            </a:r>
            <a:endParaRPr lang="pt-BR" sz="3200" dirty="0" smtClean="0">
              <a:latin typeface="Lucida Calligraphy" pitchFamily="66" charset="0"/>
            </a:endParaRPr>
          </a:p>
          <a:p>
            <a:pPr algn="ctr"/>
            <a:r>
              <a:rPr lang="pt-BR" sz="3200" dirty="0" smtClean="0"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200" dirty="0" smtClean="0"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2000" dirty="0" smtClean="0">
                <a:latin typeface="Lucida Calligraphy" pitchFamily="66" charset="0"/>
              </a:rPr>
              <a:t>Vera.arduin@gmail.com</a:t>
            </a:r>
            <a:endParaRPr lang="pt-BR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65</Words>
  <Application>Microsoft Office PowerPoint</Application>
  <PresentationFormat>Apresentação na tela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2014-10-27T16:51:30Z</dcterms:created>
  <dcterms:modified xsi:type="dcterms:W3CDTF">2014-10-27T17:05:16Z</dcterms:modified>
</cp:coreProperties>
</file>