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2"/>
  </p:notesMasterIdLst>
  <p:sldIdLst>
    <p:sldId id="26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65631" autoAdjust="0"/>
  </p:normalViewPr>
  <p:slideViewPr>
    <p:cSldViewPr showGuides="1">
      <p:cViewPr varScale="1">
        <p:scale>
          <a:sx n="79" d="100"/>
          <a:sy n="79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BBC8E-8635-4315-A806-FCCC418BD706}" type="datetimeFigureOut">
              <a:rPr lang="en-US" smtClean="0"/>
              <a:pPr/>
              <a:t>4/1/2016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033B9-9F74-41CA-B6A3-FAFB2BA7F42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31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135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8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503660" y="4111660"/>
            <a:ext cx="8640340" cy="272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80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Em Momentos </a:t>
            </a:r>
            <a:r>
              <a:rPr lang="pt-BR" sz="8000" i="1" dirty="0" err="1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Difícieis</a:t>
            </a:r>
            <a:endParaRPr lang="pt-BR" sz="8000" i="1" dirty="0"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ferris dir="l"/>
        <p:sndAc>
          <p:stSnd>
            <p:snd r:embed="rId2" name="Richard Clayderman - Memory.wav"/>
          </p:stSnd>
        </p:sndAc>
      </p:transition>
    </mc:Choice>
    <mc:Fallback>
      <p:transition spd="slow" advTm="8000">
        <p:fade/>
        <p:sndAc>
          <p:stSnd>
            <p:snd r:embed="rId2" name="Richard Clayderman - Memo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4149080"/>
            <a:ext cx="914400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Quando você se observe à beira da impaciência</a:t>
            </a:r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capaz de arrojar-lhe o coração ao espinheiro da angústia</a:t>
            </a:r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conte as vantagens de que </a:t>
            </a:r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dispõe,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modo a imunizar-se contra o assalto das trevas.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911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fad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20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215516" y="4437112"/>
            <a:ext cx="871296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Desentendimento em família...</a:t>
            </a:r>
            <a:b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Recorde aqueles que desejariam </a:t>
            </a:r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encontrar alguém,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até mesmo para simples discussão</a:t>
            </a:r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na soledade crônica em que se identificam.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052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cover/>
      </p:transition>
    </mc:Choice>
    <mc:Fallback>
      <p:transition spd="slow" advTm="13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416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125760" y="3861048"/>
            <a:ext cx="889248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Amigos que se afastam...</a:t>
            </a:r>
            <a:b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Reflita na provação daqueles que nunca os tiveram.</a:t>
            </a:r>
            <a:b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Agressões...</a:t>
            </a:r>
            <a:b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Pense no cérebro equilibrado de que você está munido para agir em apoio aos companheiros doentes da alma.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643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push dir="d"/>
      </p:transition>
    </mc:Choice>
    <mc:Fallback>
      <p:transition spd="slow" advTm="15000">
        <p:push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359532" y="4221088"/>
            <a:ext cx="8424936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Criaturas queridas em problemas graves do sentimento...</a:t>
            </a:r>
            <a:b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Medite na sua </a:t>
            </a:r>
            <a:r>
              <a:rPr lang="pt-BR" sz="3200" i="1" dirty="0" err="1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tranqüilidade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 segurança, </a:t>
            </a:r>
            <a:endParaRPr lang="pt-BR" sz="3200" i="1" dirty="0" smtClean="0"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pelas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quais, por enquanto, </a:t>
            </a:r>
            <a:endParaRPr lang="pt-BR" sz="3200" i="1" dirty="0" smtClean="0"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consegue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permanecer livre de obsessões.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582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eveal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53752" y="3789040"/>
            <a:ext cx="903649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Tarefas em sobrecarga</a:t>
            </a:r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compelindo você a desânimo e cansaço...</a:t>
            </a:r>
            <a:b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Gaste alguns momentos</a:t>
            </a:r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examinando a luta dos irmãos sem qualquer possibilidade de emprego na garantia da própria sustentação</a:t>
            </a:r>
            <a:r>
              <a:rPr lang="pt-BR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7730869"/>
      </p:ext>
    </p:extLst>
  </p:cSld>
  <p:clrMapOvr>
    <a:masterClrMapping/>
  </p:clrMapOvr>
  <p:transition spd="slow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5328" y="3573016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Aborrecimentos...</a:t>
            </a:r>
            <a:br>
              <a:rPr lang="pt-BR" sz="30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0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Avalie a importância de algumas frases de reconforto que você pode levar a companheiros enfermos ou compreensivelmente abatidos pelo sofrimento que os subjuga.</a:t>
            </a:r>
            <a:br>
              <a:rPr lang="pt-BR" sz="30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0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Lar em desajuste...</a:t>
            </a:r>
            <a:br>
              <a:rPr lang="pt-BR" sz="30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0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 olhar para os irmãos que caminham sem teto.</a:t>
            </a:r>
            <a:r>
              <a:rPr lang="pt-BR" sz="3000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000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000" dirty="0"/>
          </a:p>
        </p:txBody>
      </p:sp>
    </p:spTree>
    <p:extLst>
      <p:ext uri="{BB962C8B-B14F-4D97-AF65-F5344CB8AC3E}">
        <p14:creationId xmlns:p14="http://schemas.microsoft.com/office/powerpoint/2010/main" val="2752536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7000">
        <p15:prstTrans prst="drap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-54260" y="4149080"/>
            <a:ext cx="925252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 as bênçãos de sua vida e vacine-se contra o desespero, </a:t>
            </a:r>
            <a:endParaRPr lang="pt-BR" sz="3200" i="1" dirty="0" smtClean="0"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porque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desespero é um vulcão de fogo e sombra, </a:t>
            </a:r>
            <a:endParaRPr lang="pt-BR" sz="3200" i="1" dirty="0" smtClean="0"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cuja </a:t>
            </a:r>
            <a:r>
              <a:rPr lang="pt-BR" sz="3200" i="1" dirty="0"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extensão nos domínios do desequilíbrio e da morte ninguém pode calcular.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35186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pan dir="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0" y="0"/>
            <a:ext cx="9144000" cy="4509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031564" y="4543776"/>
            <a:ext cx="71287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 smtClean="0">
                <a:latin typeface="Script MT Bold" panose="03040602040607080904" pitchFamily="66" charset="0"/>
              </a:rPr>
              <a:t>Formatação: </a:t>
            </a:r>
            <a:r>
              <a:rPr lang="pt-BR" sz="3200" i="1" dirty="0" err="1" smtClean="0">
                <a:latin typeface="Script MT Bold" panose="03040602040607080904" pitchFamily="66" charset="0"/>
              </a:rPr>
              <a:t>Verarduin</a:t>
            </a:r>
            <a:endParaRPr lang="pt-BR" sz="3200" i="1" dirty="0" smtClean="0">
              <a:latin typeface="Script MT Bold" panose="03040602040607080904" pitchFamily="66" charset="0"/>
            </a:endParaRP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</a:rPr>
              <a:t>Texto: Chico Xavier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</a:rPr>
              <a:t>Imagem:</a:t>
            </a:r>
            <a:r>
              <a:rPr lang="pt-BR" sz="3200" i="1" dirty="0">
                <a:latin typeface="Script MT Bold" panose="03040602040607080904" pitchFamily="66" charset="0"/>
              </a:rPr>
              <a:t> </a:t>
            </a:r>
            <a:r>
              <a:rPr lang="pt-BR" sz="3200" i="1" dirty="0" smtClean="0">
                <a:latin typeface="Script MT Bold" panose="03040602040607080904" pitchFamily="66" charset="0"/>
              </a:rPr>
              <a:t>Internet</a:t>
            </a:r>
          </a:p>
          <a:p>
            <a:pPr algn="ctr"/>
            <a:r>
              <a:rPr lang="pt-BR" sz="3200" i="1" dirty="0" smtClean="0">
                <a:latin typeface="Script MT Bold" panose="03040602040607080904" pitchFamily="66" charset="0"/>
              </a:rPr>
              <a:t>Vera.Arduin@gmail.com</a:t>
            </a:r>
            <a:endParaRPr lang="pt-BR" sz="3200" i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311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20000">
        <p15:prstTrans prst="airplan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rberg_CustomBorder_TP10188138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8AFF8C9-F2E9-452E-8BBE-418245EB66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TAREFAS DIFICIEIS</Template>
  <TotalTime>46</TotalTime>
  <Words>119</Words>
  <Application>Microsoft Office PowerPoint</Application>
  <PresentationFormat>Apresentação na tela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Arial</vt:lpstr>
      <vt:lpstr>Calibri</vt:lpstr>
      <vt:lpstr>Script MT Bold</vt:lpstr>
      <vt:lpstr>Times New Roman</vt:lpstr>
      <vt:lpstr>Terberg_CustomBorder_TP101881387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 Lucia Arduin</dc:creator>
  <cp:keywords/>
  <cp:lastModifiedBy>Vera Lucia Arduin</cp:lastModifiedBy>
  <cp:revision>5</cp:revision>
  <dcterms:created xsi:type="dcterms:W3CDTF">2016-04-01T22:14:09Z</dcterms:created>
  <dcterms:modified xsi:type="dcterms:W3CDTF">2016-04-01T23:00:50Z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TC018814369991</vt:lpwstr>
  </property>
</Properties>
</file>