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000000"/>
    <a:srgbClr val="E42886"/>
    <a:srgbClr val="2626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9E63C-F4D0-4C66-9187-0764ADFFF888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2231F-8D0A-4648-BF55-5928A35C04A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857752" y="1214422"/>
            <a:ext cx="392905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66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Times New Roman" pitchFamily="18" charset="0"/>
                <a:cs typeface="Helvetica"/>
              </a:rPr>
              <a:t>AMOR  QUE  NÃO  SE  MEDE</a:t>
            </a:r>
            <a:endParaRPr kumimoji="0" lang="pt-BR" sz="66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8000">
    <p:sndAc>
      <p:stSnd>
        <p:snd r:embed="rId2" name="musicas italianas - guido renzi - tanto cara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0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857752" y="785794"/>
            <a:ext cx="38576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Enquanto o mundo continua recuando e desistindo.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Enquanto as pessoas continuam dizendo para você não se apaixonar e viver sozinho...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150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786314" y="928670"/>
            <a:ext cx="400049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 Enquanto o mundo continua colocando o medo a frente do sentimento.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Que você não pode se perdoar,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 deixar o passado e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se entregar.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048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143504" y="1428736"/>
            <a:ext cx="37861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Que as pessoas que te amam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não abandonam você.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Que o sol brilha para você abrir os olhos todos os dias 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viver. </a:t>
            </a:r>
            <a:endParaRPr lang="pt-BR" sz="3200" dirty="0">
              <a:solidFill>
                <a:srgbClr val="333300"/>
              </a:solidFill>
              <a:latin typeface="Jokerma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572000" y="785794"/>
            <a:ext cx="4572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Enquanto o mundo est</a:t>
            </a:r>
            <a:r>
              <a:rPr lang="pt-BR" sz="3200" dirty="0">
                <a:solidFill>
                  <a:srgbClr val="333300"/>
                </a:solidFill>
                <a:latin typeface="Jokerman" pitchFamily="82" charset="0"/>
                <a:ea typeface="Calibri" pitchFamily="34" charset="0"/>
                <a:cs typeface="Helvetica" charset="0"/>
              </a:rPr>
              <a:t>á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 perdido eu te digo: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Você pode fazer algo diferente.</a:t>
            </a:r>
            <a:r>
              <a:rPr lang="pt-BR" sz="3200" dirty="0">
                <a:solidFill>
                  <a:srgbClr val="333300"/>
                </a:solidFill>
                <a:latin typeface="Jokerman" pitchFamily="82" charset="0"/>
                <a:ea typeface="Calibri" pitchFamily="34" charset="0"/>
                <a:cs typeface="Helvetica" charset="0"/>
              </a:rPr>
              <a:t> 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/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Encarar a verdade e entender.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Mesmo nos momentos dif</a:t>
            </a:r>
            <a:r>
              <a:rPr lang="pt-BR" sz="3200" dirty="0">
                <a:solidFill>
                  <a:srgbClr val="333300"/>
                </a:solidFill>
                <a:latin typeface="Jokerman" pitchFamily="82" charset="0"/>
                <a:ea typeface="Calibri" pitchFamily="34" charset="0"/>
                <a:cs typeface="Helvetica" charset="0"/>
              </a:rPr>
              <a:t>í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ceis,</a:t>
            </a:r>
            <a:r>
              <a:rPr lang="pt-BR" sz="3200" dirty="0">
                <a:solidFill>
                  <a:srgbClr val="333300"/>
                </a:solidFill>
                <a:latin typeface="Jokerman" pitchFamily="82" charset="0"/>
                <a:ea typeface="Calibri" pitchFamily="34" charset="0"/>
                <a:cs typeface="Helvetica" charset="0"/>
              </a:rPr>
              <a:t> 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/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o cora</a:t>
            </a:r>
            <a:r>
              <a:rPr lang="pt-BR" sz="3200" dirty="0">
                <a:solidFill>
                  <a:srgbClr val="333300"/>
                </a:solidFill>
                <a:latin typeface="Jokerman" pitchFamily="82" charset="0"/>
                <a:ea typeface="Calibri" pitchFamily="34" charset="0"/>
                <a:cs typeface="Helvetica" charset="0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ão não para de bater.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857752" y="1071546"/>
            <a:ext cx="40719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Portanto,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abra os olhos e ou</a:t>
            </a:r>
            <a:r>
              <a:rPr lang="pt-BR" sz="3200" dirty="0">
                <a:solidFill>
                  <a:srgbClr val="333300"/>
                </a:solidFill>
                <a:latin typeface="Jokerman" pitchFamily="82" charset="0"/>
                <a:ea typeface="Calibri" pitchFamily="34" charset="0"/>
                <a:cs typeface="Helvetica"/>
              </a:rPr>
              <a:t>ç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a atentamente.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 Desviar do presente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não é seguir em frente. 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Enfrente.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/>
              </a:rPr>
              <a:t>Acorde.</a:t>
            </a:r>
            <a:endParaRPr lang="pt-BR" sz="3200" dirty="0">
              <a:solidFill>
                <a:srgbClr val="333300"/>
              </a:solidFill>
              <a:latin typeface="Jokerman" pitchFamily="8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929190" y="1285860"/>
            <a:ext cx="392905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O amor não pode viver em um sonho,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ou em uma fantasia.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Ele deve viver em você,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Jokerman" pitchFamily="82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Jokerman" pitchFamily="82" charset="0"/>
                <a:ea typeface="Calibri" pitchFamily="34" charset="0"/>
                <a:cs typeface="Helvetica" charset="0"/>
              </a:rPr>
              <a:t>todos os dias.</a:t>
            </a:r>
            <a:endParaRPr lang="pt-BR" sz="3200" dirty="0">
              <a:solidFill>
                <a:srgbClr val="333300"/>
              </a:solidFill>
              <a:latin typeface="Jokerma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COLOCANDO NA PASTA\10389697_800536423321510_69796781217117796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6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4786314" y="1428736"/>
            <a:ext cx="40719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333300"/>
                </a:solidFill>
                <a:latin typeface="Jokerman" pitchFamily="82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rgbClr val="333300"/>
                </a:solidFill>
                <a:latin typeface="Jokerman" pitchFamily="82" charset="0"/>
              </a:rPr>
              <a:t>Verarduin</a:t>
            </a:r>
            <a:endParaRPr lang="pt-BR" sz="3200" dirty="0" smtClean="0">
              <a:solidFill>
                <a:srgbClr val="333300"/>
              </a:solidFill>
              <a:latin typeface="Jokerman" pitchFamily="82" charset="0"/>
            </a:endParaRPr>
          </a:p>
          <a:p>
            <a:pPr algn="ctr"/>
            <a:r>
              <a:rPr lang="pt-BR" sz="3200" dirty="0" smtClean="0">
                <a:solidFill>
                  <a:srgbClr val="333300"/>
                </a:solidFill>
                <a:latin typeface="Jokerman" pitchFamily="82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rgbClr val="333300"/>
                </a:solidFill>
                <a:latin typeface="Jokerman" pitchFamily="82" charset="0"/>
              </a:rPr>
              <a:t>Internet</a:t>
            </a:r>
          </a:p>
          <a:p>
            <a:pPr algn="ctr"/>
            <a:r>
              <a:rPr lang="pt-BR" sz="3200" dirty="0" smtClean="0">
                <a:solidFill>
                  <a:srgbClr val="333300"/>
                </a:solidFill>
                <a:latin typeface="Jokerman" pitchFamily="82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rgbClr val="333300"/>
                </a:solidFill>
                <a:latin typeface="Jokerman" pitchFamily="82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rgbClr val="333300"/>
                </a:solidFill>
                <a:latin typeface="Jokerman" pitchFamily="82" charset="0"/>
              </a:rPr>
              <a:t>Vera.arduin@gmail.com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/>
    </p:bldLst>
  </p:timing>
</p:sld>
</file>

<file path=ppt/theme/theme1.xml><?xml version="1.0" encoding="utf-8"?>
<a:theme xmlns:a="http://schemas.openxmlformats.org/drawingml/2006/main" name="AMOR QUE NÃO SE ME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AMOR QUE NÃO SE MEDE</Template>
  <TotalTime>10</TotalTime>
  <Words>111</Words>
  <Application>Microsoft Office PowerPoint</Application>
  <PresentationFormat>Apresentação na tela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AMOR QUE NÃO SE MEDE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2015-02-03T17:58:11Z</dcterms:created>
  <dcterms:modified xsi:type="dcterms:W3CDTF">2015-02-03T18:08:32Z</dcterms:modified>
</cp:coreProperties>
</file>