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1"/>
  </p:notesMasterIdLst>
  <p:sldIdLst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24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65631" autoAdjust="0"/>
  </p:normalViewPr>
  <p:slideViewPr>
    <p:cSldViewPr showGuides="1">
      <p:cViewPr varScale="1">
        <p:scale>
          <a:sx n="79" d="100"/>
          <a:sy n="79" d="100"/>
        </p:scale>
        <p:origin x="19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BBC8E-8635-4315-A806-FCCC418BD706}" type="datetimeFigureOut">
              <a:rPr lang="en-US" smtClean="0"/>
              <a:pPr/>
              <a:t>3/24/2016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033B9-9F74-41CA-B6A3-FAFB2BA7F42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431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135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489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8728"/>
            <a:ext cx="8352928" cy="40324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08520" y="6503178"/>
            <a:ext cx="925252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 rot="21253096">
            <a:off x="1720899" y="4236094"/>
            <a:ext cx="57022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5400" b="1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" EVIDÊNCIAS "</a:t>
            </a:r>
            <a:endParaRPr lang="pt-BR" sz="5400" dirty="0">
              <a:solidFill>
                <a:schemeClr val="bg2">
                  <a:lumMod val="75000"/>
                </a:schemeClr>
              </a:solidFill>
              <a:latin typeface="Viner Hand ITC" panose="03070502030502020203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017020" y="5290061"/>
            <a:ext cx="48754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Autoria: </a:t>
            </a:r>
          </a:p>
          <a:p>
            <a:pPr algn="ctr"/>
            <a:r>
              <a:rPr lang="pt-BR" sz="3200" dirty="0" smtClean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Gilberto Vaz de Melo</a:t>
            </a:r>
            <a:endParaRPr lang="pt-BR" sz="3200" dirty="0">
              <a:solidFill>
                <a:schemeClr val="bg2">
                  <a:lumMod val="75000"/>
                </a:schemeClr>
              </a:solidFill>
              <a:latin typeface="Viner Hand ITC" panose="0307050203050202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05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split orient="vert"/>
        <p:sndAc>
          <p:stSnd>
            <p:snd r:embed="rId2" name="Bruno Mars - When I Was Your Man.wav"/>
          </p:stSnd>
        </p:sndAc>
      </p:transition>
    </mc:Choice>
    <mc:Fallback>
      <p:transition spd="slow" advTm="6000">
        <p:split orient="vert"/>
        <p:sndAc>
          <p:stSnd>
            <p:snd r:embed="rId2" name="Bruno Mars - When I Was Your M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5940152" cy="61112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08520" y="6503178"/>
            <a:ext cx="925252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292080" y="874678"/>
            <a:ext cx="338437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Tua beleza me embriaga,</a:t>
            </a:r>
            <a:b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te quero por tua face.</a:t>
            </a:r>
            <a:b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Tua aparência atormenta meus sentidos,</a:t>
            </a:r>
            <a:b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te quero pelo teu corpo.</a:t>
            </a:r>
          </a:p>
        </p:txBody>
      </p:sp>
    </p:spTree>
    <p:extLst>
      <p:ext uri="{BB962C8B-B14F-4D97-AF65-F5344CB8AC3E}">
        <p14:creationId xmlns:p14="http://schemas.microsoft.com/office/powerpoint/2010/main" val="3087933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5940152" cy="61112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08520" y="6503178"/>
            <a:ext cx="925252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148064" y="645152"/>
            <a:ext cx="388843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Teus mistérios me angustiam,</a:t>
            </a:r>
            <a:b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te quero por este teu suspense.</a:t>
            </a:r>
            <a:b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Teu sorriso me encanta,</a:t>
            </a:r>
            <a:b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i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te quero por tua alegria.</a:t>
            </a:r>
          </a:p>
        </p:txBody>
      </p:sp>
    </p:spTree>
    <p:extLst>
      <p:ext uri="{BB962C8B-B14F-4D97-AF65-F5344CB8AC3E}">
        <p14:creationId xmlns:p14="http://schemas.microsoft.com/office/powerpoint/2010/main" val="1272459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5940152" cy="61112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08520" y="6503178"/>
            <a:ext cx="925252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364088" y="908720"/>
            <a:ext cx="352839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Teu olhar me acalma,</a:t>
            </a: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te quero por esta paz.</a:t>
            </a: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Tuas mãos me seduzem,</a:t>
            </a: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te quero por este carinho.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84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flip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5940152" cy="61112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08520" y="6503178"/>
            <a:ext cx="925252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293648" y="987648"/>
            <a:ext cx="381642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Teu corpo me excita,</a:t>
            </a: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te quero pelo meu gozo.</a:t>
            </a: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Tua vida me abastece,</a:t>
            </a: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te quero por minha sede.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568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5940152" cy="61112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08520" y="6503178"/>
            <a:ext cx="925252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148064" y="657755"/>
            <a:ext cx="3888432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Tua voz sussurra em meus sonhos,</a:t>
            </a: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te quero em minhas fantasias.</a:t>
            </a: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Tua boca umedece meus lábios,</a:t>
            </a:r>
            <a: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/>
            </a:r>
            <a:br>
              <a:rPr lang="pt-BR" sz="3200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</a:br>
            <a:r>
              <a:rPr lang="pt-BR" sz="3200" b="1" dirty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Mas não quero tua saliva com gosto de mel.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505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gallery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5940152" cy="61112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08520" y="6503178"/>
            <a:ext cx="925252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-461665"/>
            <a:ext cx="419858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 Quero-te pelo que não tens a olho nu :</a:t>
            </a:r>
            <a:b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5652120" y="998983"/>
            <a:ext cx="2840722" cy="4985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4400" b="0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Viner Hand ITC" panose="03070502030502020203" pitchFamily="66" charset="0"/>
              </a:rPr>
              <a:t> Quero-te pelo que não tens a olho nu: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sz="4400" i="1" dirty="0" smtClean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O teu Amor</a:t>
            </a:r>
            <a: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644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14:prism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5940152" cy="61112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08520" y="6503178"/>
            <a:ext cx="9252520" cy="3326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499992" y="1460648"/>
            <a:ext cx="4644008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4400" b="0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Viner Hand ITC" panose="03070502030502020203" pitchFamily="66" charset="0"/>
              </a:rPr>
              <a:t>Formatação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sz="4400" i="1" dirty="0" err="1" smtClean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Verarduin</a:t>
            </a:r>
            <a:endParaRPr lang="pt-BR" altLang="pt-BR" sz="4400" i="1" dirty="0" smtClean="0">
              <a:solidFill>
                <a:schemeClr val="bg2">
                  <a:lumMod val="75000"/>
                </a:schemeClr>
              </a:solidFill>
              <a:latin typeface="Viner Hand ITC" panose="03070502030502020203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4400" b="0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Viner Hand ITC" panose="03070502030502020203" pitchFamily="66" charset="0"/>
              </a:rPr>
              <a:t>Imagem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sz="4400" i="1" dirty="0" smtClean="0">
                <a:solidFill>
                  <a:schemeClr val="bg2">
                    <a:lumMod val="75000"/>
                  </a:schemeClr>
                </a:solidFill>
                <a:latin typeface="Viner Hand ITC" panose="03070502030502020203" pitchFamily="66" charset="0"/>
              </a:rPr>
              <a:t>Internet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800" b="0" i="1" u="none" strike="noStrike" cap="none" normalizeH="0" baseline="0" dirty="0" smtClean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latin typeface="Viner Hand ITC" panose="03070502030502020203" pitchFamily="66" charset="0"/>
              </a:rPr>
              <a:t>Vera.arduin@gmail.com</a:t>
            </a:r>
            <a: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89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:comb/>
      </p:transition>
    </mc:Choice>
    <mc:Fallback>
      <p:transition spd="slow" advTm="20000">
        <p:comb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rberg_CustomBorder_TP10188138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8AFF8C9-F2E9-452E-8BBE-418245EB66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Imagem com efeitos artísticos e borda personalizada</Template>
  <TotalTime>317</TotalTime>
  <Words>41</Words>
  <Application>Microsoft Office PowerPoint</Application>
  <PresentationFormat>Apresentação na tela (4:3)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Viner Hand ITC</vt:lpstr>
      <vt:lpstr>Terberg_CustomBorder_TP101881387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 Lucia Arduin</dc:creator>
  <cp:keywords/>
  <cp:lastModifiedBy>Vera Lucia Arduin</cp:lastModifiedBy>
  <cp:revision>9</cp:revision>
  <dcterms:created xsi:type="dcterms:W3CDTF">2016-03-23T18:54:57Z</dcterms:created>
  <dcterms:modified xsi:type="dcterms:W3CDTF">2016-03-24T20:05:15Z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TC018814369991</vt:lpwstr>
  </property>
</Properties>
</file>