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5F0C2-82C5-4944-B201-BA5B26306902}" type="datetimeFigureOut">
              <a:rPr lang="pt-BR" smtClean="0"/>
              <a:pPr/>
              <a:t>18/06/2013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3ED3B-ED65-4C7D-833E-27147B8FD8D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071802" y="428604"/>
            <a:ext cx="478634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TODA MULHER</a:t>
            </a:r>
          </a:p>
        </p:txBody>
      </p:sp>
    </p:spTree>
  </p:cSld>
  <p:clrMapOvr>
    <a:masterClrMapping/>
  </p:clrMapOvr>
  <p:transition advTm="8000">
    <p:sndAc>
      <p:stSnd>
        <p:snd r:embed="rId2" name="alice cooper - goes to hell - i never cry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071670" y="214290"/>
            <a:ext cx="6000792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Toda mulher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Tem no seu íntimo uma magia própria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 fazer </a:t>
            </a: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acontecer.</a:t>
            </a: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1571604" y="142852"/>
            <a:ext cx="614366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 dar um jeito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 dar o peito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Dar um colo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Fazer bem feito</a:t>
            </a:r>
            <a:r>
              <a:rPr lang="pt-BR" dirty="0" smtClean="0">
                <a:solidFill>
                  <a:schemeClr val="bg1"/>
                </a:solidFill>
              </a:rPr>
              <a:t>.</a:t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642910" y="142852"/>
            <a:ext cx="778674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Toda mulher traz na alma a força dos ventos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 fascínio de um cavalo selvagem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sensibilidade de uma flor</a:t>
            </a: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214414" y="357166"/>
            <a:ext cx="6858048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Que sente, pressente, intui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 abre no momento certo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 exala seu perfume.</a:t>
            </a: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57158" y="142852"/>
            <a:ext cx="8501122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Ela galopa contra o vento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Enfrenta tormentas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Carrega consigo suas mágoas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 as dissipa no ar.</a:t>
            </a: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857356" y="214290"/>
            <a:ext cx="650085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Tem a alma leve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Apaixonada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Não abandona o que acredita por nada.</a:t>
            </a: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142852"/>
            <a:ext cx="8929718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Tem medo, Tem asas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Preza sua liberdade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Divide com aquele que acredita</a:t>
            </a:r>
            <a:b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Sua vida, seus sonhos, seu amor e sua alma.</a:t>
            </a:r>
            <a:r>
              <a:rPr lang="pt-BR" dirty="0" smtClean="0">
                <a:solidFill>
                  <a:schemeClr val="bg1"/>
                </a:solidFill>
              </a:rPr>
              <a:t/>
            </a:r>
            <a:br>
              <a:rPr lang="pt-BR" dirty="0" smtClean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MARENKA 754 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357422" y="428604"/>
            <a:ext cx="564360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Formatação</a:t>
            </a:r>
          </a:p>
          <a:p>
            <a:pPr algn="ctr"/>
            <a:r>
              <a:rPr lang="pt-BR" sz="4000" b="1" i="1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Verarduin</a:t>
            </a:r>
            <a:endParaRPr lang="pt-BR" sz="4000" b="1" i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Texto</a:t>
            </a:r>
          </a:p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Carolina </a:t>
            </a:r>
            <a:r>
              <a:rPr lang="pt-BR" sz="4000" b="1" i="1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Salsicles</a:t>
            </a:r>
            <a:endParaRPr lang="pt-BR" sz="4000" b="1" i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Imagem</a:t>
            </a:r>
          </a:p>
          <a:p>
            <a:pPr algn="ctr"/>
            <a:r>
              <a:rPr lang="pt-BR" sz="40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Internet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VERA.ARDUIN@GMAIL.COM</a:t>
            </a:r>
            <a:endParaRPr lang="pt-BR" sz="2800" b="1" i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45</Words>
  <Application>Microsoft Office PowerPoint</Application>
  <PresentationFormat>Apresentação na tela (4:3)</PresentationFormat>
  <Paragraphs>15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4</cp:revision>
  <dcterms:created xsi:type="dcterms:W3CDTF">2013-05-03T16:52:39Z</dcterms:created>
  <dcterms:modified xsi:type="dcterms:W3CDTF">2013-06-18T17:35:14Z</dcterms:modified>
</cp:coreProperties>
</file>