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6DF2B-20C6-4322-BC53-38FAC610402E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8410A-8799-49DE-A59D-5BBF052EC5D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6DF2B-20C6-4322-BC53-38FAC610402E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8410A-8799-49DE-A59D-5BBF052EC5D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6DF2B-20C6-4322-BC53-38FAC610402E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8410A-8799-49DE-A59D-5BBF052EC5D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6DF2B-20C6-4322-BC53-38FAC610402E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8410A-8799-49DE-A59D-5BBF052EC5D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6DF2B-20C6-4322-BC53-38FAC610402E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8410A-8799-49DE-A59D-5BBF052EC5D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6DF2B-20C6-4322-BC53-38FAC610402E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8410A-8799-49DE-A59D-5BBF052EC5D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6DF2B-20C6-4322-BC53-38FAC610402E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8410A-8799-49DE-A59D-5BBF052EC5D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6DF2B-20C6-4322-BC53-38FAC610402E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8410A-8799-49DE-A59D-5BBF052EC5D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6DF2B-20C6-4322-BC53-38FAC610402E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8410A-8799-49DE-A59D-5BBF052EC5D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6DF2B-20C6-4322-BC53-38FAC610402E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8410A-8799-49DE-A59D-5BBF052EC5D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6DF2B-20C6-4322-BC53-38FAC610402E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8410A-8799-49DE-A59D-5BBF052EC5D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6DF2B-20C6-4322-BC53-38FAC610402E}" type="datetimeFigureOut">
              <a:rPr lang="pt-BR" smtClean="0"/>
              <a:pPr/>
              <a:t>10/12/2013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8410A-8799-49DE-A59D-5BBF052EC5D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assia\Desktop\NATAL 2\887384-1152x864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cassia\Desktop\santa_greeting_250x60_en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670" y="0"/>
            <a:ext cx="2500330" cy="1428736"/>
          </a:xfrm>
          <a:prstGeom prst="bevel">
            <a:avLst/>
          </a:prstGeom>
          <a:noFill/>
          <a:ln w="57150">
            <a:solidFill>
              <a:schemeClr val="tx1"/>
            </a:solidFill>
            <a:prstDash val="lgDashDot"/>
          </a:ln>
          <a:effectLst>
            <a:reflection blurRad="6350" stA="50000" endA="295" endPos="92000" dist="101600" dir="5400000" sy="-100000" algn="bl" rotWithShape="0"/>
            <a:softEdge rad="317500"/>
          </a:effectLst>
        </p:spPr>
      </p:pic>
      <p:pic>
        <p:nvPicPr>
          <p:cNvPr id="5" name="Picture 2" descr="C:\Users\cassia\Desktop\NATAL 2\887384-1152x864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786182" y="1714488"/>
            <a:ext cx="557213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7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Times New Roman" pitchFamily="18" charset="0"/>
                <a:cs typeface="Arial" pitchFamily="34" charset="0"/>
              </a:rPr>
              <a:t>Tempo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7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Times New Roman" pitchFamily="18" charset="0"/>
                <a:cs typeface="Arial" pitchFamily="34" charset="0"/>
              </a:rPr>
              <a:t>de reflexão</a:t>
            </a:r>
            <a:endParaRPr kumimoji="0" lang="pt-BR" sz="7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2000">
    <p:sndAc>
      <p:stSnd>
        <p:snd r:embed="rId2" name="1-musicas de natal - simone - então é nat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assia\Desktop\NATAL 2\887384-1152x864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cassia\Desktop\santa_greeting_250x60_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670" y="0"/>
            <a:ext cx="2500330" cy="1428736"/>
          </a:xfrm>
          <a:prstGeom prst="bevel">
            <a:avLst/>
          </a:prstGeom>
          <a:noFill/>
          <a:ln w="57150">
            <a:solidFill>
              <a:schemeClr val="tx1"/>
            </a:solidFill>
            <a:prstDash val="lgDashDot"/>
          </a:ln>
          <a:effectLst>
            <a:reflection blurRad="6350" stA="50000" endA="295" endPos="92000" dist="101600" dir="5400000" sy="-100000" algn="bl" rotWithShape="0"/>
            <a:softEdge rad="317500"/>
          </a:effectLst>
        </p:spPr>
      </p:pic>
      <p:pic>
        <p:nvPicPr>
          <p:cNvPr id="5" name="Picture 2" descr="C:\Users\cassia\Desktop\NATAL 2\887384-1152x864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4357686" y="1428736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E então mais uma vez é Natal. </a:t>
            </a:r>
            <a:endParaRPr lang="pt-BR" sz="3600" dirty="0" smtClean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Momentos </a:t>
            </a:r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de Reflexões, Promessas</a:t>
            </a:r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,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Intenções que se repetem, </a:t>
            </a:r>
            <a:endParaRPr lang="pt-BR" sz="3600" dirty="0" smtClean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a </a:t>
            </a:r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magia do </a:t>
            </a:r>
            <a:endParaRPr lang="pt-BR" sz="3600" dirty="0" smtClean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Renascimento</a:t>
            </a:r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. 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assia\Desktop\NATAL 2\887384-1152x864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cassia\Desktop\santa_greeting_250x60_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670" y="0"/>
            <a:ext cx="2500330" cy="1428736"/>
          </a:xfrm>
          <a:prstGeom prst="bevel">
            <a:avLst/>
          </a:prstGeom>
          <a:noFill/>
          <a:ln w="57150">
            <a:solidFill>
              <a:schemeClr val="tx1"/>
            </a:solidFill>
            <a:prstDash val="lgDashDot"/>
          </a:ln>
          <a:effectLst>
            <a:reflection blurRad="6350" stA="50000" endA="295" endPos="92000" dist="101600" dir="5400000" sy="-100000" algn="bl" rotWithShape="0"/>
            <a:softEdge rad="317500"/>
          </a:effectLst>
        </p:spPr>
      </p:pic>
      <p:pic>
        <p:nvPicPr>
          <p:cNvPr id="5" name="Picture 2" descr="C:\Users\cassia\Desktop\NATAL 2\887384-1152x864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4214810" y="2071678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Os Três Reis Magos caminham guiados pela colorida estrela </a:t>
            </a:r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renovando </a:t>
            </a:r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sonho da trajetória em busca de sonhos. 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assia\Desktop\NATAL 2\887384-1152x864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cassia\Desktop\santa_greeting_250x60_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670" y="0"/>
            <a:ext cx="2500330" cy="1428736"/>
          </a:xfrm>
          <a:prstGeom prst="bevel">
            <a:avLst/>
          </a:prstGeom>
          <a:noFill/>
          <a:ln w="57150">
            <a:solidFill>
              <a:schemeClr val="tx1"/>
            </a:solidFill>
            <a:prstDash val="lgDashDot"/>
          </a:ln>
          <a:effectLst>
            <a:reflection blurRad="6350" stA="50000" endA="295" endPos="92000" dist="101600" dir="5400000" sy="-100000" algn="bl" rotWithShape="0"/>
            <a:softEdge rad="317500"/>
          </a:effectLst>
        </p:spPr>
      </p:pic>
      <p:pic>
        <p:nvPicPr>
          <p:cNvPr id="5" name="Picture 2" descr="C:\Users\cassia\Desktop\NATAL 2\887384-1152x864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4000496" y="1225689"/>
            <a:ext cx="48577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Estrelas cintilantes marcam </a:t>
            </a:r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 imagens </a:t>
            </a:r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sem presenças</a:t>
            </a:r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Sinos em som primordial sinalizam </a:t>
            </a:r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 os </a:t>
            </a:r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mistérios </a:t>
            </a:r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 desta </a:t>
            </a:r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Data</a:t>
            </a:r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, </a:t>
            </a:r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em música melodiosa.</a:t>
            </a: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assia\Desktop\NATAL 2\887384-1152x864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cassia\Desktop\santa_greeting_250x60_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670" y="0"/>
            <a:ext cx="2500330" cy="1428736"/>
          </a:xfrm>
          <a:prstGeom prst="bevel">
            <a:avLst/>
          </a:prstGeom>
          <a:noFill/>
          <a:ln w="57150">
            <a:solidFill>
              <a:schemeClr val="tx1"/>
            </a:solidFill>
            <a:prstDash val="lgDashDot"/>
          </a:ln>
          <a:effectLst>
            <a:reflection blurRad="6350" stA="50000" endA="295" endPos="92000" dist="101600" dir="5400000" sy="-100000" algn="bl" rotWithShape="0"/>
            <a:softEdge rad="317500"/>
          </a:effectLst>
        </p:spPr>
      </p:pic>
      <p:pic>
        <p:nvPicPr>
          <p:cNvPr id="5" name="Picture 2" descr="C:\Users\cassia\Desktop\NATAL 2\887384-1152x864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4214810" y="1785926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Lira cósmica desperta corações empedernidos</a:t>
            </a:r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É Natal</a:t>
            </a:r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!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Ele chegou</a:t>
            </a:r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!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Soem todos os sinos. 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assia\Desktop\NATAL 2\887384-1152x864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cassia\Desktop\santa_greeting_250x60_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670" y="0"/>
            <a:ext cx="2500330" cy="1428736"/>
          </a:xfrm>
          <a:prstGeom prst="bevel">
            <a:avLst/>
          </a:prstGeom>
          <a:noFill/>
          <a:ln w="57150">
            <a:solidFill>
              <a:schemeClr val="tx1"/>
            </a:solidFill>
            <a:prstDash val="lgDashDot"/>
          </a:ln>
          <a:effectLst>
            <a:reflection blurRad="6350" stA="50000" endA="295" endPos="92000" dist="101600" dir="5400000" sy="-100000" algn="bl" rotWithShape="0"/>
            <a:softEdge rad="317500"/>
          </a:effectLst>
        </p:spPr>
      </p:pic>
      <p:pic>
        <p:nvPicPr>
          <p:cNvPr id="5" name="Picture 2" descr="C:\Users\cassia\Desktop\NATAL 2\887384-1152x864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4357686" y="1571612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Cantem todos os </a:t>
            </a:r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campanários,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brilhem </a:t>
            </a:r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todas as </a:t>
            </a:r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estrelas  no coração </a:t>
            </a:r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de todos os seres</a:t>
            </a:r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,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pt-BR" sz="3600" dirty="0">
                <a:solidFill>
                  <a:schemeClr val="bg1"/>
                </a:solidFill>
                <a:latin typeface="Algerian" pitchFamily="82" charset="0"/>
              </a:rPr>
              <a:t>com anseios de esperança </a:t>
            </a:r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e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 PAZ.</a:t>
            </a:r>
            <a:endParaRPr lang="pt-BR" sz="3600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assia\Desktop\NATAL 2\887384-1152x864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cassia\Desktop\santa_greeting_250x60_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670" y="0"/>
            <a:ext cx="2500330" cy="1428736"/>
          </a:xfrm>
          <a:prstGeom prst="bevel">
            <a:avLst/>
          </a:prstGeom>
          <a:noFill/>
          <a:ln w="57150">
            <a:solidFill>
              <a:schemeClr val="tx1"/>
            </a:solidFill>
            <a:prstDash val="lgDashDot"/>
          </a:ln>
          <a:effectLst>
            <a:reflection blurRad="6350" stA="50000" endA="295" endPos="92000" dist="101600" dir="5400000" sy="-100000" algn="bl" rotWithShape="0"/>
            <a:softEdge rad="317500"/>
          </a:effectLst>
        </p:spPr>
      </p:pic>
      <p:pic>
        <p:nvPicPr>
          <p:cNvPr id="5" name="Picture 2" descr="C:\Users\cassia\Desktop\NATAL 2\887384-1152x864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4643438" y="2285992"/>
            <a:ext cx="385762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8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FELIZ NATAL!</a:t>
            </a:r>
            <a:endParaRPr kumimoji="0" lang="pt-BR" sz="8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assia\Desktop\NATAL 2\887384-1152x864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cassia\Desktop\santa_greeting_250x60_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670" y="0"/>
            <a:ext cx="2500330" cy="1428736"/>
          </a:xfrm>
          <a:prstGeom prst="bevel">
            <a:avLst/>
          </a:prstGeom>
          <a:noFill/>
          <a:ln w="57150">
            <a:solidFill>
              <a:schemeClr val="tx1"/>
            </a:solidFill>
            <a:prstDash val="lgDashDot"/>
          </a:ln>
          <a:effectLst>
            <a:reflection blurRad="6350" stA="50000" endA="295" endPos="92000" dist="101600" dir="5400000" sy="-100000" algn="bl" rotWithShape="0"/>
            <a:softEdge rad="317500"/>
          </a:effectLst>
        </p:spPr>
      </p:pic>
      <p:pic>
        <p:nvPicPr>
          <p:cNvPr id="5" name="Picture 2" descr="C:\Users\cassia\Desktop\NATAL 2\887384-1152x864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3786182" y="1785926"/>
            <a:ext cx="507206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Formatação</a:t>
            </a:r>
          </a:p>
          <a:p>
            <a:pPr algn="ctr"/>
            <a:r>
              <a:rPr lang="pt-BR" sz="3600" dirty="0" err="1" smtClean="0">
                <a:solidFill>
                  <a:schemeClr val="bg1"/>
                </a:solidFill>
                <a:latin typeface="Algerian" pitchFamily="82" charset="0"/>
              </a:rPr>
              <a:t>Verarduin</a:t>
            </a:r>
            <a:endParaRPr lang="pt-BR" sz="3600" dirty="0" smtClean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Texto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Desconheço Autoria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Imagens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Internet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Algerian" pitchFamily="82" charset="0"/>
              </a:rPr>
              <a:t>Vera.arduin@gmail.com</a:t>
            </a:r>
            <a:endParaRPr lang="pt-BR" sz="2400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Apresentação3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Apresentação3</Template>
  <TotalTime>4</TotalTime>
  <Words>124</Words>
  <Application>Microsoft Office PowerPoint</Application>
  <PresentationFormat>Apresentação na tela (4:3)</PresentationFormat>
  <Paragraphs>26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Apresentação3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cassia</dc:creator>
  <cp:lastModifiedBy>cassia</cp:lastModifiedBy>
  <cp:revision>1</cp:revision>
  <dcterms:created xsi:type="dcterms:W3CDTF">2013-12-10T15:47:13Z</dcterms:created>
  <dcterms:modified xsi:type="dcterms:W3CDTF">2013-12-10T15:51:17Z</dcterms:modified>
</cp:coreProperties>
</file>