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65631" autoAdjust="0"/>
  </p:normalViewPr>
  <p:slideViewPr>
    <p:cSldViewPr showGuides="1">
      <p:cViewPr varScale="1">
        <p:scale>
          <a:sx n="79" d="100"/>
          <a:sy n="79" d="100"/>
        </p:scale>
        <p:origin x="91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ABBC8E-8635-4315-A806-FCCC418BD706}" type="datetimeFigureOut">
              <a:rPr lang="en-US" smtClean="0"/>
              <a:pPr/>
              <a:t>3/23/2016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1033B9-9F74-41CA-B6A3-FAFB2BA7F422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431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1352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489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gru2-1.xx.fbcdn.net/hphotos-xlf1/v/t1.0-9/1914564_1097582180294335_4280903559378653670_n.jpg?oh=e8fe5866ebc31773ff37060da1ee10ef&amp;oe=577BD9F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0" y="0"/>
            <a:ext cx="91291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51520" y="22136"/>
            <a:ext cx="51845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PÁSCOA</a:t>
            </a:r>
            <a:endParaRPr lang="pt-BR" sz="80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8780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:sndAc>
          <p:stSnd>
            <p:snd r:embed="rId2" name="cd Louvemos o Senhor Volume 1 2 - Porque Ele vive.wav"/>
          </p:stSnd>
        </p:sndAc>
      </p:transition>
    </mc:Choice>
    <mc:Fallback>
      <p:transition spd="slow" advTm="10000">
        <p:sndAc>
          <p:stSnd>
            <p:snd r:embed="rId2" name="cd Louvemos o Senhor Volume 1 2 - Porque Ele vi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gru2-1.xx.fbcdn.net/hphotos-xlf1/v/t1.0-9/1914564_1097582180294335_4280903559378653670_n.jpg?oh=e8fe5866ebc31773ff37060da1ee10ef&amp;oe=577BD9F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0" y="0"/>
            <a:ext cx="91291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9352" y="43458"/>
            <a:ext cx="5400600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Passagem para uma vida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mais </a:t>
            </a: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plena de amor e realizações,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onde </a:t>
            </a: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matamos nosso egoísmo,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Vaidades, mentiras e pecados.</a:t>
            </a:r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Helvetica" panose="020B0604020202020204" pitchFamily="34" charset="0"/>
                <a:ea typeface="Calibri" panose="020F0502020204030204" pitchFamily="34" charset="0"/>
              </a:rPr>
              <a:t/>
            </a:r>
            <a:b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Helvetica" panose="020B0604020202020204" pitchFamily="34" charset="0"/>
                <a:ea typeface="Calibri" panose="020F0502020204030204" pitchFamily="34" charset="0"/>
              </a:rPr>
            </a:br>
            <a:endParaRPr lang="pt-BR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72241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gru2-1.xx.fbcdn.net/hphotos-xlf1/v/t1.0-9/1914564_1097582180294335_4280903559378653670_n.jpg?oh=e8fe5866ebc31773ff37060da1ee10ef&amp;oe=577BD9F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0" y="0"/>
            <a:ext cx="91291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404664"/>
            <a:ext cx="3096344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Renascer com Cristo, ressurgir das cinzas,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Ascender com Ele, </a:t>
            </a:r>
            <a:endParaRPr lang="pt-BR" sz="28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Calligraphy" panose="03010101010101010101" pitchFamily="66" charset="0"/>
              <a:ea typeface="Calibri" panose="020F0502020204030204" pitchFamily="34" charset="0"/>
            </a:endParaRPr>
          </a:p>
          <a:p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procurar </a:t>
            </a: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a verdade.</a:t>
            </a:r>
            <a:r>
              <a:rPr lang="pt-BR" dirty="0">
                <a:solidFill>
                  <a:srgbClr val="141823"/>
                </a:solidFill>
                <a:latin typeface="Helvetica" panose="020B0604020202020204" pitchFamily="34" charset="0"/>
                <a:ea typeface="Calibri" panose="020F0502020204030204" pitchFamily="34" charset="0"/>
              </a:rPr>
              <a:t/>
            </a:r>
            <a:br>
              <a:rPr lang="pt-BR" dirty="0">
                <a:solidFill>
                  <a:srgbClr val="141823"/>
                </a:solidFill>
                <a:latin typeface="Helvetica" panose="020B0604020202020204" pitchFamily="34" charset="0"/>
                <a:ea typeface="Calibri" panose="020F0502020204030204" pitchFamily="34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03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gru2-1.xx.fbcdn.net/hphotos-xlf1/v/t1.0-9/1914564_1097582180294335_4280903559378653670_n.jpg?oh=e8fe5866ebc31773ff37060da1ee10ef&amp;oe=577BD9F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0" y="0"/>
            <a:ext cx="91291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79512" y="188640"/>
            <a:ext cx="3816424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Descobrir em nós, </a:t>
            </a:r>
            <a:endParaRPr lang="pt-BR" sz="28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Calligraphy" panose="03010101010101010101" pitchFamily="66" charset="0"/>
              <a:ea typeface="Calibri" panose="020F0502020204030204" pitchFamily="34" charset="0"/>
            </a:endParaRPr>
          </a:p>
          <a:p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a terra prometida</a:t>
            </a: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,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Converter como Dimas,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Passar ileso pelo Mar Vermelho,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Procurar onde cai o maná,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Sair do deserto, achar a libertação.</a:t>
            </a:r>
            <a:r>
              <a:rPr lang="pt-BR" dirty="0">
                <a:solidFill>
                  <a:srgbClr val="141823"/>
                </a:solidFill>
                <a:latin typeface="Helvetica" panose="020B0604020202020204" pitchFamily="34" charset="0"/>
                <a:ea typeface="Calibri" panose="020F0502020204030204" pitchFamily="34" charset="0"/>
              </a:rPr>
              <a:t/>
            </a:r>
            <a:br>
              <a:rPr lang="pt-BR" dirty="0">
                <a:solidFill>
                  <a:srgbClr val="141823"/>
                </a:solidFill>
                <a:latin typeface="Helvetica" panose="020B0604020202020204" pitchFamily="34" charset="0"/>
                <a:ea typeface="Calibri" panose="020F0502020204030204" pitchFamily="34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8738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gru2-1.xx.fbcdn.net/hphotos-xlf1/v/t1.0-9/1914564_1097582180294335_4280903559378653670_n.jpg?oh=e8fe5866ebc31773ff37060da1ee10ef&amp;oe=577BD9F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0" y="0"/>
            <a:ext cx="91291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188640"/>
            <a:ext cx="3384376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Morrer um pouco na cruz...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Acreditar na Ressurreição.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Inserir-se na Eucaristia, </a:t>
            </a:r>
            <a:endParaRPr lang="pt-BR" sz="28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Calligraphy" panose="03010101010101010101" pitchFamily="66" charset="0"/>
              <a:ea typeface="Calibri" panose="020F0502020204030204" pitchFamily="34" charset="0"/>
            </a:endParaRPr>
          </a:p>
          <a:p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unir </a:t>
            </a: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orações.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Viver na pobreza, mortificar-se, orar.</a:t>
            </a:r>
            <a:r>
              <a:rPr lang="pt-BR" dirty="0">
                <a:solidFill>
                  <a:srgbClr val="141823"/>
                </a:solidFill>
                <a:latin typeface="Helvetica" panose="020B0604020202020204" pitchFamily="34" charset="0"/>
                <a:ea typeface="Calibri" panose="020F0502020204030204" pitchFamily="34" charset="0"/>
              </a:rPr>
              <a:t/>
            </a:r>
            <a:br>
              <a:rPr lang="pt-BR" dirty="0">
                <a:solidFill>
                  <a:srgbClr val="141823"/>
                </a:solidFill>
                <a:latin typeface="Helvetica" panose="020B0604020202020204" pitchFamily="34" charset="0"/>
                <a:ea typeface="Calibri" panose="020F0502020204030204" pitchFamily="34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3605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gru2-1.xx.fbcdn.net/hphotos-xlf1/v/t1.0-9/1914564_1097582180294335_4280903559378653670_n.jpg?oh=e8fe5866ebc31773ff37060da1ee10ef&amp;oe=577BD9F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0" y="0"/>
            <a:ext cx="91291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95536" y="476672"/>
            <a:ext cx="331236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De joelhos, mãos postas, olhar para o céu,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Coração aberto, pensamentos no SENHOR.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Páscoa, passagem, libertação.</a:t>
            </a:r>
            <a:r>
              <a:rPr lang="pt-BR" dirty="0">
                <a:solidFill>
                  <a:srgbClr val="141823"/>
                </a:solidFill>
                <a:latin typeface="Helvetica" panose="020B0604020202020204" pitchFamily="34" charset="0"/>
                <a:ea typeface="Calibri" panose="020F0502020204030204" pitchFamily="34" charset="0"/>
              </a:rPr>
              <a:t/>
            </a:r>
            <a:br>
              <a:rPr lang="pt-BR" dirty="0">
                <a:solidFill>
                  <a:srgbClr val="141823"/>
                </a:solidFill>
                <a:latin typeface="Helvetica" panose="020B0604020202020204" pitchFamily="34" charset="0"/>
                <a:ea typeface="Calibri" panose="020F0502020204030204" pitchFamily="34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0082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gru2-1.xx.fbcdn.net/hphotos-xlf1/v/t1.0-9/1914564_1097582180294335_4280903559378653670_n.jpg?oh=e8fe5866ebc31773ff37060da1ee10ef&amp;oe=577BD9F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0" y="0"/>
            <a:ext cx="91291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260648"/>
            <a:ext cx="4572000" cy="38164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Mesmo com cravos nas mãos...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Olhar para a cruz, </a:t>
            </a:r>
            <a:endParaRPr lang="pt-BR" sz="28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Calligraphy" panose="03010101010101010101" pitchFamily="66" charset="0"/>
              <a:ea typeface="Calibri" panose="020F0502020204030204" pitchFamily="34" charset="0"/>
            </a:endParaRPr>
          </a:p>
          <a:p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ver </a:t>
            </a: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além dela,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Um Cristo que mal nenhum fez,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Mas morreu, </a:t>
            </a:r>
            <a:endParaRPr lang="pt-BR" sz="28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Calligraphy" panose="03010101010101010101" pitchFamily="66" charset="0"/>
              <a:ea typeface="Calibri" panose="020F0502020204030204" pitchFamily="34" charset="0"/>
            </a:endParaRPr>
          </a:p>
          <a:p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pois </a:t>
            </a: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</a:rPr>
              <a:t>amou demais.</a:t>
            </a:r>
            <a:r>
              <a:rPr lang="pt-BR" dirty="0">
                <a:solidFill>
                  <a:srgbClr val="141823"/>
                </a:solidFill>
                <a:latin typeface="Helvetica" panose="020B0604020202020204" pitchFamily="34" charset="0"/>
                <a:ea typeface="Calibri" panose="020F0502020204030204" pitchFamily="34" charset="0"/>
              </a:rPr>
              <a:t/>
            </a:r>
            <a:br>
              <a:rPr lang="pt-BR" dirty="0">
                <a:solidFill>
                  <a:srgbClr val="141823"/>
                </a:solidFill>
                <a:latin typeface="Helvetica" panose="020B0604020202020204" pitchFamily="34" charset="0"/>
                <a:ea typeface="Calibri" panose="020F0502020204030204" pitchFamily="34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254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gru2-1.xx.fbcdn.net/hphotos-xlf1/v/t1.0-9/1914564_1097582180294335_4280903559378653670_n.jpg?oh=e8fe5866ebc31773ff37060da1ee10ef&amp;oe=577BD9F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0" y="0"/>
            <a:ext cx="91291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95536" y="476672"/>
            <a:ext cx="4572000" cy="546386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Páscoa</a:t>
            </a: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bem aventurança daqueles que sofrem,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Mas acredita,. </a:t>
            </a:r>
            <a:endParaRPr lang="pt-BR" sz="28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Calligraphy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detrás da CRUZ.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Está toda a salvação e nossa fé</a:t>
            </a: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Feliz e Libertadora Páscoa a todos.</a:t>
            </a:r>
          </a:p>
        </p:txBody>
      </p:sp>
    </p:spTree>
    <p:extLst>
      <p:ext uri="{BB962C8B-B14F-4D97-AF65-F5344CB8AC3E}">
        <p14:creationId xmlns:p14="http://schemas.microsoft.com/office/powerpoint/2010/main" val="78723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gru2-1.xx.fbcdn.net/hphotos-xlf1/v/t1.0-9/1914564_1097582180294335_4280903559378653670_n.jpg?oh=e8fe5866ebc31773ff37060da1ee10ef&amp;oe=577BD9F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0" y="0"/>
            <a:ext cx="91291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79512" y="548680"/>
            <a:ext cx="54006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Formatação</a:t>
            </a:r>
          </a:p>
          <a:p>
            <a:r>
              <a:rPr lang="pt-BR" sz="2800" b="1" i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Verarduin</a:t>
            </a:r>
            <a:endParaRPr lang="pt-BR" sz="28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Calligraphy" panose="03010101010101010101" pitchFamily="66" charset="0"/>
            </a:endParaRPr>
          </a:p>
          <a:p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Texto</a:t>
            </a:r>
          </a:p>
          <a:p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Cibele </a:t>
            </a:r>
            <a:r>
              <a:rPr lang="pt-BR" sz="2800" b="1" i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Santini</a:t>
            </a:r>
            <a:endParaRPr lang="pt-BR" sz="28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Calligraphy" panose="03010101010101010101" pitchFamily="66" charset="0"/>
            </a:endParaRPr>
          </a:p>
          <a:p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Imagem</a:t>
            </a:r>
          </a:p>
          <a:p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Internet</a:t>
            </a:r>
          </a:p>
          <a:p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Vera.Arduin@gmail.com</a:t>
            </a:r>
            <a:endParaRPr lang="pt-BR" sz="28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89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rberg_CustomBorder_TP10188138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8AFF8C9-F2E9-452E-8BBE-418245EB665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PASCOA</Template>
  <TotalTime>16</TotalTime>
  <Words>61</Words>
  <Application>Microsoft Office PowerPoint</Application>
  <PresentationFormat>Apresentação na tela (4:3)</PresentationFormat>
  <Paragraphs>23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5" baseType="lpstr">
      <vt:lpstr>Arial</vt:lpstr>
      <vt:lpstr>Calibri</vt:lpstr>
      <vt:lpstr>Helvetica</vt:lpstr>
      <vt:lpstr>Lucida Calligraphy</vt:lpstr>
      <vt:lpstr>Times New Roman</vt:lpstr>
      <vt:lpstr>Terberg_CustomBorder_TP101881387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Vera Lucia Arduin</dc:creator>
  <cp:keywords/>
  <cp:lastModifiedBy>Vera Lucia Arduin</cp:lastModifiedBy>
  <cp:revision>2</cp:revision>
  <dcterms:created xsi:type="dcterms:W3CDTF">2016-03-23T17:38:17Z</dcterms:created>
  <dcterms:modified xsi:type="dcterms:W3CDTF">2016-03-23T17:54:52Z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TC018814369991</vt:lpwstr>
  </property>
</Properties>
</file>