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2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181"/>
    <a:srgbClr val="FF5050"/>
    <a:srgbClr val="5D7430"/>
    <a:srgbClr val="708B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26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27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83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067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869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9305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719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113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062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5863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776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CE909-0AD1-4642-B5E5-4D126BE756B8}" type="datetimeFigureOut">
              <a:rPr lang="pt-BR" smtClean="0"/>
              <a:t>11/10/2015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721ED-BD8C-4DFD-881B-63337BA80C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9012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>
        <p:split/>
      </p:transition>
    </mc:Choice>
    <mc:Fallback>
      <p:transition spd="slow">
        <p:spli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184576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427984" y="1052736"/>
            <a:ext cx="471601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latin typeface="Viner Hand ITC" pitchFamily="66" charset="0"/>
              </a:rPr>
              <a:t>Amor de amigo é coisa engraçada!</a:t>
            </a:r>
            <a:endParaRPr lang="pt-BR" sz="66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20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circle/>
        <p:sndAc>
          <p:stSnd>
            <p:snd r:embed="rId2" name="amigos para sempre - andrea bocelli.wav"/>
          </p:stSnd>
        </p:sndAc>
      </p:transition>
    </mc:Choice>
    <mc:Fallback>
      <p:transition spd="slow" advTm="7000">
        <p:circle/>
        <p:sndAc>
          <p:stSnd>
            <p:snd r:embed="rId2" name="amigos para sempre - andrea bocell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61662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796136" y="1124744"/>
            <a:ext cx="30963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É diferente de amor de pai,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 de mãe,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 de irmão,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 de namorado...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15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220072" y="1690062"/>
            <a:ext cx="367240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Viner Hand ITC" pitchFamily="66" charset="0"/>
              </a:rPr>
              <a:t>Amor de amigo,</a:t>
            </a:r>
          </a:p>
          <a:p>
            <a:pPr algn="ctr"/>
            <a:r>
              <a:rPr lang="pt-BR" sz="4400" dirty="0" smtClean="0">
                <a:latin typeface="Viner Hand ITC" pitchFamily="66" charset="0"/>
              </a:rPr>
              <a:t> é amor que completa a gente</a:t>
            </a:r>
            <a:endParaRPr lang="pt-BR" sz="44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9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301980" y="836712"/>
            <a:ext cx="36724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Um amigo não precisa estar com a gente o tempo todo, porque amor de amigo vence a distância.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9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301980" y="692696"/>
            <a:ext cx="36724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Um amigo não precisa estar com a gente o tempo todo, porque amor de amigo nunca acaba...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Ele se multiplica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9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5103409" y="305068"/>
            <a:ext cx="389833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Tem amigo de tudo quanto é jeito:</a:t>
            </a:r>
          </a:p>
          <a:p>
            <a:pPr algn="ctr"/>
            <a:r>
              <a:rPr lang="pt-BR" sz="4000" dirty="0">
                <a:latin typeface="Viner Hand ITC" pitchFamily="66" charset="0"/>
              </a:rPr>
              <a:t>d</a:t>
            </a:r>
            <a:r>
              <a:rPr lang="pt-BR" sz="4000" dirty="0" smtClean="0">
                <a:latin typeface="Viner Hand ITC" pitchFamily="66" charset="0"/>
              </a:rPr>
              <a:t>e infância...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da escola...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de bairro...</a:t>
            </a:r>
          </a:p>
          <a:p>
            <a:pPr algn="ctr"/>
            <a:r>
              <a:rPr lang="pt-BR" sz="4000" dirty="0">
                <a:latin typeface="Viner Hand ITC" pitchFamily="66" charset="0"/>
              </a:rPr>
              <a:t>d</a:t>
            </a:r>
            <a:r>
              <a:rPr lang="pt-BR" sz="4000" dirty="0" smtClean="0">
                <a:latin typeface="Viner Hand ITC" pitchFamily="66" charset="0"/>
              </a:rPr>
              <a:t>e igreja...</a:t>
            </a:r>
          </a:p>
          <a:p>
            <a:pPr algn="ctr"/>
            <a:r>
              <a:rPr lang="pt-BR" sz="4000" dirty="0">
                <a:latin typeface="Viner Hand ITC" pitchFamily="66" charset="0"/>
              </a:rPr>
              <a:t>d</a:t>
            </a:r>
            <a:r>
              <a:rPr lang="pt-BR" sz="4000" dirty="0" smtClean="0">
                <a:latin typeface="Viner Hand ITC" pitchFamily="66" charset="0"/>
              </a:rPr>
              <a:t>e faculdade...</a:t>
            </a:r>
          </a:p>
          <a:p>
            <a:pPr algn="ctr"/>
            <a:r>
              <a:rPr lang="pt-BR" sz="4000" dirty="0">
                <a:latin typeface="Viner Hand ITC" pitchFamily="66" charset="0"/>
              </a:rPr>
              <a:t>d</a:t>
            </a:r>
            <a:r>
              <a:rPr lang="pt-BR" sz="4000" dirty="0" smtClean="0">
                <a:latin typeface="Viner Hand ITC" pitchFamily="66" charset="0"/>
              </a:rPr>
              <a:t>e internet...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amigo de amigo.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9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481209" y="1403152"/>
            <a:ext cx="338397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Tem amigo que a gente nem se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 lembra de onde veio.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9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481209" y="1403152"/>
            <a:ext cx="338397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E cada um deles tem um espaço guardado na memória e no coração.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9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506322" y="1052736"/>
            <a:ext cx="338397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Amigo é amigo porque está presente nos momentos mais importantes da vida da gente...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90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148064" y="213366"/>
            <a:ext cx="388194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latin typeface="Viner Hand ITC" pitchFamily="66" charset="0"/>
              </a:rPr>
              <a:t>O primeiro beijo...</a:t>
            </a:r>
          </a:p>
          <a:p>
            <a:pPr algn="ctr"/>
            <a:r>
              <a:rPr lang="pt-BR" sz="3600" dirty="0" smtClean="0">
                <a:latin typeface="Viner Hand ITC" pitchFamily="66" charset="0"/>
              </a:rPr>
              <a:t>a primeira festa...</a:t>
            </a:r>
          </a:p>
          <a:p>
            <a:pPr algn="ctr"/>
            <a:r>
              <a:rPr lang="pt-BR" sz="3600" dirty="0" smtClean="0">
                <a:latin typeface="Viner Hand ITC" pitchFamily="66" charset="0"/>
              </a:rPr>
              <a:t> a aprovação no vestibular,</a:t>
            </a:r>
          </a:p>
          <a:p>
            <a:pPr algn="ctr"/>
            <a:r>
              <a:rPr lang="pt-BR" sz="3600" dirty="0" smtClean="0">
                <a:latin typeface="Viner Hand ITC" pitchFamily="66" charset="0"/>
              </a:rPr>
              <a:t> um </a:t>
            </a:r>
            <a:r>
              <a:rPr lang="pt-BR" sz="3600" dirty="0" err="1" smtClean="0">
                <a:latin typeface="Viner Hand ITC" pitchFamily="66" charset="0"/>
              </a:rPr>
              <a:t>pic-nic</a:t>
            </a:r>
            <a:r>
              <a:rPr lang="pt-BR" sz="3600" dirty="0" smtClean="0">
                <a:latin typeface="Viner Hand ITC" pitchFamily="66" charset="0"/>
              </a:rPr>
              <a:t> sábado à tarde...</a:t>
            </a:r>
          </a:p>
          <a:p>
            <a:pPr algn="ctr"/>
            <a:r>
              <a:rPr lang="pt-BR" sz="3600" dirty="0" smtClean="0">
                <a:latin typeface="Viner Hand ITC" pitchFamily="66" charset="0"/>
              </a:rPr>
              <a:t>um dia de praia ou até um almoço de domingo.</a:t>
            </a:r>
            <a:endParaRPr lang="pt-BR" sz="36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8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364088" y="692696"/>
            <a:ext cx="3665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Aos meus amigos, a todos eles, eu desejo que conquistem cada vez mais amigos...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8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292080" y="1628800"/>
            <a:ext cx="36659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Porque Amor de Amigo...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Não se cansa de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 Amar!!!!!!</a:t>
            </a:r>
            <a:endParaRPr lang="pt-BR" sz="40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8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FB_IMG_1442369791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006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292080" y="980728"/>
            <a:ext cx="3665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Viner Hand ITC" pitchFamily="66" charset="0"/>
              </a:rPr>
              <a:t>Formatação</a:t>
            </a:r>
          </a:p>
          <a:p>
            <a:pPr algn="ctr"/>
            <a:r>
              <a:rPr lang="pt-BR" sz="4000" dirty="0" err="1" smtClean="0">
                <a:latin typeface="Viner Hand ITC" pitchFamily="66" charset="0"/>
              </a:rPr>
              <a:t>Verarduin</a:t>
            </a:r>
            <a:endParaRPr lang="pt-BR" sz="4000" dirty="0" smtClean="0">
              <a:latin typeface="Viner Hand ITC" pitchFamily="66" charset="0"/>
            </a:endParaRPr>
          </a:p>
          <a:p>
            <a:pPr algn="ctr"/>
            <a:r>
              <a:rPr lang="pt-BR" sz="4000" dirty="0" smtClean="0">
                <a:latin typeface="Viner Hand ITC" pitchFamily="66" charset="0"/>
              </a:rPr>
              <a:t>Texto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Desconheço autoria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Imagem</a:t>
            </a:r>
          </a:p>
          <a:p>
            <a:pPr algn="ctr"/>
            <a:r>
              <a:rPr lang="pt-BR" sz="4000" dirty="0" smtClean="0">
                <a:latin typeface="Viner Hand ITC" pitchFamily="66" charset="0"/>
              </a:rPr>
              <a:t>Internet</a:t>
            </a:r>
          </a:p>
        </p:txBody>
      </p:sp>
      <p:sp>
        <p:nvSpPr>
          <p:cNvPr id="2" name="Retângulo 1"/>
          <p:cNvSpPr/>
          <p:nvPr/>
        </p:nvSpPr>
        <p:spPr>
          <a:xfrm>
            <a:off x="808171" y="6381328"/>
            <a:ext cx="4873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dirty="0" smtClean="0">
                <a:latin typeface="Viner Hand ITC" pitchFamily="66" charset="0"/>
              </a:rPr>
              <a:t>Vera.arduin@gmail.com</a:t>
            </a:r>
            <a:endParaRPr lang="pt-BR" sz="3200" dirty="0">
              <a:latin typeface="Viner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027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:circle/>
      </p:transition>
    </mc:Choice>
    <mc:Fallback>
      <p:transition spd="slow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220</Words>
  <Application>Microsoft Office PowerPoint</Application>
  <PresentationFormat>Apresentação na tela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windows7</dc:creator>
  <cp:lastModifiedBy>windows7</cp:lastModifiedBy>
  <cp:revision>6</cp:revision>
  <dcterms:created xsi:type="dcterms:W3CDTF">2015-10-11T19:20:54Z</dcterms:created>
  <dcterms:modified xsi:type="dcterms:W3CDTF">2015-10-11T22:16:52Z</dcterms:modified>
</cp:coreProperties>
</file>