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9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940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606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200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65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7885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4296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8657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296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509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240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47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C75AD-B5DA-4D79-9C68-C7F844712619}" type="datetimeFigureOut">
              <a:rPr lang="pt-BR" smtClean="0"/>
              <a:t>15/01/2016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83C70-3EBA-4FF7-8035-4E936B7BB51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3317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comb/>
      </p:transition>
    </mc:Choice>
    <mc:Fallback>
      <p:transition spd="slow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075124" y="328684"/>
            <a:ext cx="529851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Precisamos começar a agir...</a:t>
            </a:r>
            <a:endParaRPr lang="pt-BR" sz="66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7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comb/>
        <p:sndAc>
          <p:stSnd>
            <p:snd r:embed="rId2" name="PaulMauriat_SerenataDeSchubert.wav"/>
          </p:stSnd>
        </p:sndAc>
      </p:transition>
    </mc:Choice>
    <mc:Fallback>
      <p:transition spd="slow" advTm="7000">
        <p:comb/>
        <p:sndAc>
          <p:stSnd>
            <p:snd r:embed="rId2" name="PaulMauriat_SerenataDeSchuber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075124" y="328684"/>
            <a:ext cx="52985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Esta mensagem é muito importantes para as pessoas perceberem a necessidade de mudanças em suas atitudes.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Leia e reflita.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O que você pode começar a fazer em seu ambiente para que a nossa sociedade humana venha a ser melhor?</a:t>
            </a:r>
          </a:p>
          <a:p>
            <a:pPr algn="ctr"/>
            <a:r>
              <a:rPr lang="pt-BR" sz="2400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Antonio</a:t>
            </a:r>
            <a:r>
              <a:rPr lang="pt-BR" sz="24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de Andrade</a:t>
            </a:r>
            <a:endParaRPr lang="pt-BR" sz="24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70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comb/>
      </p:transition>
    </mc:Choice>
    <mc:Fallback>
      <p:transition spd="slow" advTm="12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096000" y="666887"/>
            <a:ext cx="52985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Primeiro levaram os negros,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mas não me importei com isso...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Eu não era negro!</a:t>
            </a:r>
            <a:endParaRPr lang="pt-BR" sz="36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76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comb/>
      </p:transition>
    </mc:Choice>
    <mc:Fallback>
      <p:transition spd="slow" advTm="8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075124" y="328684"/>
            <a:ext cx="52985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Em seguida levaram alguns operários,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mas não me importei com isso...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Eu não era operário!</a:t>
            </a:r>
            <a:endParaRPr lang="pt-BR" sz="36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56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comb/>
      </p:transition>
    </mc:Choice>
    <mc:Fallback>
      <p:transition spd="slow" advTm="9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075124" y="328684"/>
            <a:ext cx="52985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Depois prenderam os miseráveis, mas não me importei com isso...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Porque eu não sou miserável!</a:t>
            </a:r>
            <a:endParaRPr lang="pt-BR" sz="36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37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comb/>
      </p:transition>
    </mc:Choice>
    <mc:Fallback>
      <p:transition spd="slow" advTm="10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075124" y="328684"/>
            <a:ext cx="52985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Depois agarraram uns desempregados, mas como tenho meu emprego, também não me importei!</a:t>
            </a:r>
            <a:endParaRPr lang="pt-BR" sz="36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421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comb/>
      </p:transition>
    </mc:Choice>
    <mc:Fallback>
      <p:transition spd="slow" advTm="9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075124" y="328684"/>
            <a:ext cx="52985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Agora estão me levando...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Mas já é tarde.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Como eu não me importei com ninguém,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Ninguém se importa comigo!</a:t>
            </a:r>
            <a:endParaRPr lang="pt-BR" sz="36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14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:comb/>
      </p:transition>
    </mc:Choice>
    <mc:Fallback>
      <p:transition spd="slow" advTm="11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76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6300592" y="328684"/>
            <a:ext cx="52985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Formatação</a:t>
            </a:r>
          </a:p>
          <a:p>
            <a:pPr algn="ctr"/>
            <a:r>
              <a:rPr lang="pt-BR" sz="3600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Verarduin</a:t>
            </a:r>
            <a:endParaRPr lang="pt-BR" sz="3600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Texto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Bertolt Brecht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Imagem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Internet</a:t>
            </a:r>
          </a:p>
          <a:p>
            <a:pPr algn="ctr"/>
            <a:endParaRPr lang="pt-BR" sz="24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396635" y="6175331"/>
            <a:ext cx="4008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ByVerarduinSlides</a:t>
            </a:r>
            <a:endParaRPr lang="pt-BR" sz="28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14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comb/>
      </p:transition>
    </mc:Choice>
    <mc:Fallback>
      <p:transition spd="slow" advTm="20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151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Lucida Calligraphy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Conta da Microsoft</dc:creator>
  <cp:lastModifiedBy>Conta da Microsoft</cp:lastModifiedBy>
  <cp:revision>5</cp:revision>
  <dcterms:created xsi:type="dcterms:W3CDTF">2016-01-15T18:33:15Z</dcterms:created>
  <dcterms:modified xsi:type="dcterms:W3CDTF">2016-01-15T19:39:36Z</dcterms:modified>
</cp:coreProperties>
</file>