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QRnpvIlND/9mED7VPejoQ" hashData="/ZNcKxuHx35pZAw9hs8x4l20n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35BA1-F6C3-4255-9F0B-40FBE315C528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CA140-56D1-4A6D-8E92-7D2DC2368AF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3143248"/>
            <a:ext cx="807249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  <a:ea typeface="Calibri" pitchFamily="34" charset="0"/>
                <a:cs typeface="Courier New" pitchFamily="49" charset="0"/>
              </a:rPr>
              <a:t>Orquestra</a:t>
            </a:r>
            <a:r>
              <a:rPr kumimoji="0" lang="pt-BR" sz="9600" i="0" u="none" strike="noStrike" normalizeH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  <a:ea typeface="Calibri" pitchFamily="34" charset="0"/>
                <a:cs typeface="Courier New" pitchFamily="49" charset="0"/>
              </a:rPr>
              <a:t> </a:t>
            </a:r>
            <a:r>
              <a:rPr kumimoji="0" lang="pt-BR" sz="9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  <a:ea typeface="Calibri" pitchFamily="34" charset="0"/>
                <a:cs typeface="Courier New" pitchFamily="49" charset="0"/>
              </a:rPr>
              <a:t>Interior</a:t>
            </a:r>
            <a:endParaRPr kumimoji="0" lang="pt-BR" sz="9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6000">
    <p:comb dir="vert"/>
    <p:sndAc>
      <p:stSnd>
        <p:snd r:embed="rId2" name="12_Himno_al_amor_pian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428728" y="785794"/>
            <a:ext cx="43577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Nossa orquestra interna é composta de diferentes instrumentos musicais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:. </a:t>
            </a:r>
            <a:endParaRPr lang="pt-B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214414" y="21429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Memórias, desejos, tendências, mente, crenças, emoções, sentimentos, medos, intuição, julgamentos, criatividade, imaginação. </a:t>
            </a:r>
            <a:endParaRPr lang="pt-BR" sz="3600" dirty="0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642910" y="64291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Quando regemos bem a orquestra interior, 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deixamos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de ser afetados pelas influências externas.</a:t>
            </a: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214414" y="135729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Quando a orquestra nos dirige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dançamos de um lado para outro, sem uma direção clara.</a:t>
            </a: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285852" y="50004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Mas quem é o diretor desta orquestra? 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Você.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Quem é você?</a:t>
            </a: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857356" y="1071546"/>
            <a:ext cx="410721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latin typeface="Lucida Calligraphy" pitchFamily="66" charset="0"/>
              </a:rPr>
              <a:t>A consciência</a:t>
            </a:r>
            <a:r>
              <a:rPr lang="pt-BR" sz="4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4000" dirty="0">
                <a:solidFill>
                  <a:schemeClr val="bg1"/>
                </a:solidFill>
                <a:latin typeface="Lucida Calligraphy" pitchFamily="66" charset="0"/>
              </a:rPr>
              <a:t>a alma, </a:t>
            </a:r>
            <a:endParaRPr lang="pt-BR" sz="4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Lucida Calligraphy" pitchFamily="66" charset="0"/>
              </a:rPr>
              <a:t>o </a:t>
            </a:r>
            <a:r>
              <a:rPr lang="pt-BR" sz="4000" dirty="0">
                <a:solidFill>
                  <a:schemeClr val="bg1"/>
                </a:solidFill>
                <a:latin typeface="Lucida Calligraphy" pitchFamily="66" charset="0"/>
              </a:rPr>
              <a:t>ser. </a:t>
            </a:r>
          </a:p>
        </p:txBody>
      </p:sp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500042"/>
            <a:ext cx="57150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Quando sua consciência está no comando, 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você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faz a orquestra tocar de acordo com sua voz interior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ou seja, 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suas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intenções mais puras e seus valores. </a:t>
            </a: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714480" y="928670"/>
            <a:ext cx="350043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Você pode. Você simplesmente tem que estar desperto e atento.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Calibri" pitchFamily="34" charset="0"/>
              </a:rPr>
              <a:t>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759433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428992" y="2714620"/>
            <a:ext cx="514353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Lucida Calligraphy" pitchFamily="66" charset="0"/>
              </a:rPr>
              <a:t>Verarduin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Brahma </a:t>
            </a:r>
            <a:r>
              <a:rPr lang="pt-BR" sz="3600" dirty="0" err="1" smtClean="0">
                <a:solidFill>
                  <a:schemeClr val="bg1"/>
                </a:solidFill>
                <a:latin typeface="Lucida Calligraphy" pitchFamily="66" charset="0"/>
              </a:rPr>
              <a:t>Kumaris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Vera.arduin@gmail.com</a:t>
            </a:r>
            <a:endParaRPr lang="pt-B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QUESTRA INTERIO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ORQUESTRA INTERIOR</Template>
  <TotalTime>0</TotalTime>
  <Words>147</Words>
  <Application>Microsoft Office PowerPoint</Application>
  <PresentationFormat>Apresentação na tela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ORQUESTRA INTERIOR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2014-06-01T17:33:28Z</dcterms:created>
  <dcterms:modified xsi:type="dcterms:W3CDTF">2014-06-01T17:34:04Z</dcterms:modified>
</cp:coreProperties>
</file>