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0" r:id="rId4"/>
    <p:sldId id="258" r:id="rId5"/>
    <p:sldId id="261" r:id="rId6"/>
    <p:sldId id="263" r:id="rId7"/>
    <p:sldId id="262" r:id="rId8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6" d="100"/>
          <a:sy n="76" d="100"/>
        </p:scale>
        <p:origin x="-108" y="-1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56A81-9585-41D7-8CF6-2F858061F545}" type="datetimeFigureOut">
              <a:rPr lang="pt-BR" smtClean="0"/>
              <a:pPr/>
              <a:t>09/01/2014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3B652-0A9A-45E1-995F-2FA07B60EF4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56A81-9585-41D7-8CF6-2F858061F545}" type="datetimeFigureOut">
              <a:rPr lang="pt-BR" smtClean="0"/>
              <a:pPr/>
              <a:t>09/01/2014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3B652-0A9A-45E1-995F-2FA07B60EF4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56A81-9585-41D7-8CF6-2F858061F545}" type="datetimeFigureOut">
              <a:rPr lang="pt-BR" smtClean="0"/>
              <a:pPr/>
              <a:t>09/01/2014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3B652-0A9A-45E1-995F-2FA07B60EF4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56A81-9585-41D7-8CF6-2F858061F545}" type="datetimeFigureOut">
              <a:rPr lang="pt-BR" smtClean="0"/>
              <a:pPr/>
              <a:t>09/01/2014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3B652-0A9A-45E1-995F-2FA07B60EF4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56A81-9585-41D7-8CF6-2F858061F545}" type="datetimeFigureOut">
              <a:rPr lang="pt-BR" smtClean="0"/>
              <a:pPr/>
              <a:t>09/01/2014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3B652-0A9A-45E1-995F-2FA07B60EF4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56A81-9585-41D7-8CF6-2F858061F545}" type="datetimeFigureOut">
              <a:rPr lang="pt-BR" smtClean="0"/>
              <a:pPr/>
              <a:t>09/01/2014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3B652-0A9A-45E1-995F-2FA07B60EF4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56A81-9585-41D7-8CF6-2F858061F545}" type="datetimeFigureOut">
              <a:rPr lang="pt-BR" smtClean="0"/>
              <a:pPr/>
              <a:t>09/01/2014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3B652-0A9A-45E1-995F-2FA07B60EF4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56A81-9585-41D7-8CF6-2F858061F545}" type="datetimeFigureOut">
              <a:rPr lang="pt-BR" smtClean="0"/>
              <a:pPr/>
              <a:t>09/01/2014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3B652-0A9A-45E1-995F-2FA07B60EF4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56A81-9585-41D7-8CF6-2F858061F545}" type="datetimeFigureOut">
              <a:rPr lang="pt-BR" smtClean="0"/>
              <a:pPr/>
              <a:t>09/01/2014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3B652-0A9A-45E1-995F-2FA07B60EF4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56A81-9585-41D7-8CF6-2F858061F545}" type="datetimeFigureOut">
              <a:rPr lang="pt-BR" smtClean="0"/>
              <a:pPr/>
              <a:t>09/01/2014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3B652-0A9A-45E1-995F-2FA07B60EF4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56A81-9585-41D7-8CF6-2F858061F545}" type="datetimeFigureOut">
              <a:rPr lang="pt-BR" smtClean="0"/>
              <a:pPr/>
              <a:t>09/01/2014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3B652-0A9A-45E1-995F-2FA07B60EF4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756A81-9585-41D7-8CF6-2F858061F545}" type="datetimeFigureOut">
              <a:rPr lang="pt-BR" smtClean="0"/>
              <a:pPr/>
              <a:t>09/01/2014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03B652-0A9A-45E1-995F-2FA07B60EF4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thumbs.imagekind.com/canvas2/blurred/fdbcafa8-ba65-4cd6-a6ad-43ffa3d71299_16_650/Mount-Rainier-Goodnight_art.png?v=010714-138805686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642974" y="0"/>
            <a:ext cx="9786974" cy="6858000"/>
          </a:xfrm>
          <a:prstGeom prst="rect">
            <a:avLst/>
          </a:prstGeom>
          <a:noFill/>
        </p:spPr>
      </p:pic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857224" y="500042"/>
            <a:ext cx="7858180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8000" b="0" i="0" u="none" strike="noStrike" cap="none" normalizeH="0" baseline="0" dirty="0" smtClean="0">
                <a:ln>
                  <a:noFill/>
                </a:ln>
                <a:effectLst/>
                <a:latin typeface="Segoe Script" pitchFamily="34" charset="0"/>
                <a:ea typeface="Calibri" pitchFamily="34" charset="0"/>
                <a:cs typeface="Tahoma" pitchFamily="34" charset="0"/>
              </a:rPr>
              <a:t>GUARDA PARA AMANHÃ</a:t>
            </a:r>
            <a:endParaRPr kumimoji="0" lang="pt-BR" sz="8000" b="0" i="0" u="none" strike="noStrike" cap="none" normalizeH="0" baseline="0" dirty="0" smtClean="0">
              <a:ln>
                <a:noFill/>
              </a:ln>
              <a:effectLst/>
              <a:latin typeface="Segoe Script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Tm="9000">
    <p:sndAc>
      <p:stSnd>
        <p:snd r:embed="rId2" name="Alejandro Sans e Paula Toller - Nada Por Mim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thumbs.imagekind.com/canvas2/blurred/fdbcafa8-ba65-4cd6-a6ad-43ffa3d71299_16_650/Mount-Rainier-Goodnight_art.png?v=010714-138805686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42974" y="0"/>
            <a:ext cx="9786974" cy="6858000"/>
          </a:xfrm>
          <a:prstGeom prst="rect">
            <a:avLst/>
          </a:prstGeom>
          <a:noFill/>
        </p:spPr>
      </p:pic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1571604" y="1571612"/>
            <a:ext cx="5500726" cy="2800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400" b="1" i="0" u="none" strike="noStrike" cap="none" normalizeH="0" baseline="0" dirty="0" smtClean="0">
                <a:ln>
                  <a:noFill/>
                </a:ln>
                <a:effectLst/>
                <a:latin typeface="Segoe Script" pitchFamily="34" charset="0"/>
                <a:ea typeface="Times New Roman" pitchFamily="18" charset="0"/>
                <a:cs typeface="Times New Roman" pitchFamily="18" charset="0"/>
              </a:rPr>
              <a:t>Guarda para amanhã as coisas que precisam de mais tempo</a:t>
            </a:r>
            <a:endParaRPr kumimoji="0" lang="pt-BR" sz="4400" b="0" i="0" u="none" strike="noStrike" cap="none" normalizeH="0" baseline="0" dirty="0" smtClean="0">
              <a:ln>
                <a:noFill/>
              </a:ln>
              <a:effectLst/>
              <a:latin typeface="Segoe Script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4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thumbs.imagekind.com/canvas2/blurred/fdbcafa8-ba65-4cd6-a6ad-43ffa3d71299_16_650/Mount-Rainier-Goodnight_art.png?v=010714-138805686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42974" y="0"/>
            <a:ext cx="9786974" cy="6858000"/>
          </a:xfrm>
          <a:prstGeom prst="rect">
            <a:avLst/>
          </a:prstGeom>
          <a:noFill/>
        </p:spPr>
      </p:pic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928662" y="1571612"/>
            <a:ext cx="7715304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000" b="1" i="0" u="none" strike="noStrike" cap="none" normalizeH="0" baseline="0" dirty="0" smtClean="0">
                <a:ln>
                  <a:noFill/>
                </a:ln>
                <a:effectLst/>
                <a:latin typeface="Segoe Script" pitchFamily="34" charset="0"/>
                <a:ea typeface="Times New Roman" pitchFamily="18" charset="0"/>
                <a:cs typeface="Times New Roman" pitchFamily="18" charset="0"/>
              </a:rPr>
              <a:t>O beijo que precisa ser mais lento,</a:t>
            </a:r>
            <a:endParaRPr kumimoji="0" lang="pt-BR" sz="4000" b="0" i="0" u="none" strike="noStrike" cap="none" normalizeH="0" baseline="0" dirty="0" smtClean="0">
              <a:ln>
                <a:noFill/>
              </a:ln>
              <a:effectLst/>
              <a:latin typeface="Segoe Script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000" b="1" i="0" u="none" strike="noStrike" cap="none" normalizeH="0" baseline="0" dirty="0" smtClean="0">
                <a:ln>
                  <a:noFill/>
                </a:ln>
                <a:effectLst/>
                <a:latin typeface="Segoe Script" pitchFamily="34" charset="0"/>
                <a:ea typeface="Times New Roman" pitchFamily="18" charset="0"/>
                <a:cs typeface="Times New Roman" pitchFamily="18" charset="0"/>
              </a:rPr>
              <a:t>a palavra que precisa ser pensada antes de dita</a:t>
            </a:r>
            <a:endParaRPr kumimoji="0" lang="pt-BR" sz="4000" b="0" i="0" u="none" strike="noStrike" cap="none" normalizeH="0" baseline="0" dirty="0" smtClean="0">
              <a:ln>
                <a:noFill/>
              </a:ln>
              <a:effectLst/>
              <a:latin typeface="Segoe Script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3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thumbs.imagekind.com/canvas2/blurred/fdbcafa8-ba65-4cd6-a6ad-43ffa3d71299_16_650/Mount-Rainier-Goodnight_art.png?v=010714-138805686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42974" y="0"/>
            <a:ext cx="9786974" cy="6858000"/>
          </a:xfrm>
          <a:prstGeom prst="rect">
            <a:avLst/>
          </a:prstGeom>
          <a:noFill/>
        </p:spPr>
      </p:pic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2357422" y="1428736"/>
            <a:ext cx="4000528" cy="2800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400" b="1" i="0" u="none" strike="noStrike" cap="none" normalizeH="0" baseline="0" dirty="0" smtClean="0">
                <a:ln>
                  <a:noFill/>
                </a:ln>
                <a:effectLst/>
                <a:latin typeface="Segoe Script" pitchFamily="34" charset="0"/>
                <a:ea typeface="Times New Roman" pitchFamily="18" charset="0"/>
                <a:cs typeface="Times New Roman" pitchFamily="18" charset="0"/>
              </a:rPr>
              <a:t>A ação que dever ser pesada antes de feita.</a:t>
            </a:r>
            <a:endParaRPr kumimoji="0" lang="pt-BR" sz="4400" b="0" i="0" u="none" strike="noStrike" cap="none" normalizeH="0" baseline="0" dirty="0" smtClean="0">
              <a:ln>
                <a:noFill/>
              </a:ln>
              <a:effectLst/>
              <a:latin typeface="Segoe Script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5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thumbs.imagekind.com/canvas2/blurred/fdbcafa8-ba65-4cd6-a6ad-43ffa3d71299_16_650/Mount-Rainier-Goodnight_art.png?v=010714-138805686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42974" y="0"/>
            <a:ext cx="9786974" cy="6858000"/>
          </a:xfrm>
          <a:prstGeom prst="rect">
            <a:avLst/>
          </a:prstGeom>
          <a:noFill/>
        </p:spPr>
      </p:pic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1142976" y="714356"/>
            <a:ext cx="7429552" cy="4832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400" b="1" i="0" u="none" strike="noStrike" cap="none" normalizeH="0" baseline="0" dirty="0" smtClean="0">
                <a:ln>
                  <a:noFill/>
                </a:ln>
                <a:effectLst/>
                <a:latin typeface="Segoe Script" pitchFamily="34" charset="0"/>
                <a:ea typeface="Times New Roman" pitchFamily="18" charset="0"/>
                <a:cs typeface="Times New Roman" pitchFamily="18" charset="0"/>
              </a:rPr>
              <a:t>Guarda para amanhã um pouco de tanta sede,</a:t>
            </a:r>
            <a:endParaRPr kumimoji="0" lang="pt-BR" sz="4400" b="0" i="0" u="none" strike="noStrike" cap="none" normalizeH="0" baseline="0" dirty="0" smtClean="0">
              <a:ln>
                <a:noFill/>
              </a:ln>
              <a:effectLst/>
              <a:latin typeface="Segoe Script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400" b="1" i="0" u="none" strike="noStrike" cap="none" normalizeH="0" baseline="0" dirty="0" smtClean="0">
                <a:ln>
                  <a:noFill/>
                </a:ln>
                <a:effectLst/>
                <a:latin typeface="Segoe Script" pitchFamily="34" charset="0"/>
                <a:ea typeface="Times New Roman" pitchFamily="18" charset="0"/>
                <a:cs typeface="Times New Roman" pitchFamily="18" charset="0"/>
              </a:rPr>
              <a:t>um pouco de tanto passo,</a:t>
            </a:r>
            <a:endParaRPr kumimoji="0" lang="pt-BR" sz="4400" b="0" i="0" u="none" strike="noStrike" cap="none" normalizeH="0" baseline="0" dirty="0" smtClean="0">
              <a:ln>
                <a:noFill/>
              </a:ln>
              <a:effectLst/>
              <a:latin typeface="Segoe Script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400" b="1" i="0" u="none" strike="noStrike" cap="none" normalizeH="0" baseline="0" dirty="0" smtClean="0">
                <a:ln>
                  <a:noFill/>
                </a:ln>
                <a:effectLst/>
                <a:latin typeface="Segoe Script" pitchFamily="34" charset="0"/>
                <a:ea typeface="Times New Roman" pitchFamily="18" charset="0"/>
                <a:cs typeface="Times New Roman" pitchFamily="18" charset="0"/>
              </a:rPr>
              <a:t>um pouco de tanta de gente.</a:t>
            </a:r>
            <a:endParaRPr kumimoji="0" lang="pt-BR" sz="4400" b="0" i="0" u="none" strike="noStrike" cap="none" normalizeH="0" baseline="0" dirty="0" smtClean="0">
              <a:ln>
                <a:noFill/>
              </a:ln>
              <a:effectLst/>
              <a:latin typeface="Segoe Script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thumbs.imagekind.com/canvas2/blurred/fdbcafa8-ba65-4cd6-a6ad-43ffa3d71299_16_650/Mount-Rainier-Goodnight_art.png?v=010714-138805686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42974" y="0"/>
            <a:ext cx="9786974" cy="6858000"/>
          </a:xfrm>
          <a:prstGeom prst="rect">
            <a:avLst/>
          </a:prstGeom>
          <a:noFill/>
        </p:spPr>
      </p:pic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857192" y="857232"/>
            <a:ext cx="8286808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400" b="1" i="0" u="none" strike="noStrike" cap="none" normalizeH="0" baseline="0" dirty="0" smtClean="0">
                <a:ln>
                  <a:noFill/>
                </a:ln>
                <a:effectLst/>
                <a:latin typeface="Segoe Script" pitchFamily="34" charset="0"/>
                <a:ea typeface="Times New Roman" pitchFamily="18" charset="0"/>
                <a:cs typeface="Times New Roman" pitchFamily="18" charset="0"/>
              </a:rPr>
              <a:t>Guarda para amanhã. Logo tudo há de ser ...</a:t>
            </a:r>
            <a:endParaRPr kumimoji="0" lang="pt-BR" sz="4400" b="0" i="0" u="none" strike="noStrike" cap="none" normalizeH="0" baseline="0" dirty="0" smtClean="0">
              <a:ln>
                <a:noFill/>
              </a:ln>
              <a:effectLst/>
              <a:latin typeface="Segoe Script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400" b="1" i="0" u="none" strike="noStrike" cap="none" normalizeH="0" baseline="0" dirty="0" smtClean="0">
                <a:ln>
                  <a:noFill/>
                </a:ln>
                <a:effectLst/>
                <a:latin typeface="Segoe Script" pitchFamily="34" charset="0"/>
                <a:ea typeface="Times New Roman" pitchFamily="18" charset="0"/>
                <a:cs typeface="Times New Roman" pitchFamily="18" charset="0"/>
              </a:rPr>
              <a:t>O que não é agora...</a:t>
            </a:r>
            <a:endParaRPr kumimoji="0" lang="pt-BR" sz="4400" b="0" i="0" u="none" strike="noStrike" cap="none" normalizeH="0" baseline="0" dirty="0" smtClean="0">
              <a:ln>
                <a:noFill/>
              </a:ln>
              <a:effectLst/>
              <a:latin typeface="Segoe Script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400" b="1" i="0" u="none" strike="noStrike" cap="none" normalizeH="0" baseline="0" dirty="0" smtClean="0">
                <a:ln>
                  <a:noFill/>
                </a:ln>
                <a:effectLst/>
                <a:latin typeface="Segoe Script" pitchFamily="34" charset="0"/>
                <a:ea typeface="Times New Roman" pitchFamily="18" charset="0"/>
                <a:cs typeface="Times New Roman" pitchFamily="18" charset="0"/>
              </a:rPr>
              <a:t>O que sem demora vai amanhecer..</a:t>
            </a:r>
            <a:endParaRPr kumimoji="0" lang="pt-BR" sz="4400" b="0" i="0" u="none" strike="noStrike" cap="none" normalizeH="0" baseline="0" dirty="0" smtClean="0">
              <a:ln>
                <a:noFill/>
              </a:ln>
              <a:effectLst/>
              <a:latin typeface="Segoe Script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4400" b="0" i="0" u="none" strike="noStrike" cap="none" normalizeH="0" baseline="0" dirty="0" smtClean="0">
              <a:ln>
                <a:noFill/>
              </a:ln>
              <a:effectLst/>
              <a:latin typeface="Segoe Script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20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thumbs.imagekind.com/canvas2/blurred/fdbcafa8-ba65-4cd6-a6ad-43ffa3d71299_16_650/Mount-Rainier-Goodnight_art.png?v=010714-138805686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42974" y="0"/>
            <a:ext cx="9786974" cy="6858000"/>
          </a:xfrm>
          <a:prstGeom prst="rect">
            <a:avLst/>
          </a:prstGeom>
          <a:noFill/>
        </p:spPr>
      </p:pic>
      <p:sp>
        <p:nvSpPr>
          <p:cNvPr id="3" name="CaixaDeTexto 2"/>
          <p:cNvSpPr txBox="1"/>
          <p:nvPr/>
        </p:nvSpPr>
        <p:spPr>
          <a:xfrm>
            <a:off x="1428728" y="1071546"/>
            <a:ext cx="6715172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dirty="0" smtClean="0">
                <a:latin typeface="Segoe Script" pitchFamily="34" charset="0"/>
              </a:rPr>
              <a:t>Formatação</a:t>
            </a:r>
          </a:p>
          <a:p>
            <a:pPr algn="ctr"/>
            <a:r>
              <a:rPr lang="pt-BR" sz="4400" dirty="0" err="1" smtClean="0">
                <a:latin typeface="Segoe Script" pitchFamily="34" charset="0"/>
              </a:rPr>
              <a:t>Verarduin</a:t>
            </a:r>
            <a:endParaRPr lang="pt-BR" sz="4400" dirty="0" smtClean="0">
              <a:latin typeface="Segoe Script" pitchFamily="34" charset="0"/>
            </a:endParaRPr>
          </a:p>
          <a:p>
            <a:pPr algn="ctr"/>
            <a:r>
              <a:rPr lang="pt-BR" sz="4400" dirty="0" smtClean="0">
                <a:latin typeface="Segoe Script" pitchFamily="34" charset="0"/>
              </a:rPr>
              <a:t>Texto</a:t>
            </a:r>
          </a:p>
          <a:p>
            <a:pPr algn="ctr"/>
            <a:r>
              <a:rPr lang="pt-BR" sz="4400" dirty="0" err="1" smtClean="0">
                <a:latin typeface="Segoe Script" pitchFamily="34" charset="0"/>
              </a:rPr>
              <a:t>Cáh</a:t>
            </a:r>
            <a:r>
              <a:rPr lang="pt-BR" sz="4400" dirty="0" smtClean="0">
                <a:latin typeface="Segoe Script" pitchFamily="34" charset="0"/>
              </a:rPr>
              <a:t> </a:t>
            </a:r>
            <a:r>
              <a:rPr lang="pt-BR" sz="4400" dirty="0" err="1" smtClean="0">
                <a:latin typeface="Segoe Script" pitchFamily="34" charset="0"/>
              </a:rPr>
              <a:t>Morandi</a:t>
            </a:r>
            <a:endParaRPr lang="pt-BR" sz="4400" dirty="0" smtClean="0">
              <a:latin typeface="Segoe Script" pitchFamily="34" charset="0"/>
            </a:endParaRPr>
          </a:p>
          <a:p>
            <a:pPr algn="ctr"/>
            <a:r>
              <a:rPr lang="pt-BR" sz="4400" dirty="0" smtClean="0">
                <a:latin typeface="Segoe Script" pitchFamily="34" charset="0"/>
              </a:rPr>
              <a:t>Imagem</a:t>
            </a:r>
          </a:p>
          <a:p>
            <a:pPr algn="ctr"/>
            <a:r>
              <a:rPr lang="pt-BR" sz="4400" dirty="0" smtClean="0">
                <a:latin typeface="Segoe Script" pitchFamily="34" charset="0"/>
              </a:rPr>
              <a:t>Internet</a:t>
            </a:r>
          </a:p>
          <a:p>
            <a:pPr algn="ctr"/>
            <a:r>
              <a:rPr lang="pt-BR" sz="3200" dirty="0" smtClean="0">
                <a:latin typeface="Segoe Script" pitchFamily="34" charset="0"/>
              </a:rPr>
              <a:t>Vera.arduin@gmail.com</a:t>
            </a:r>
            <a:endParaRPr lang="pt-BR" sz="3200" dirty="0">
              <a:latin typeface="Segoe Script" pitchFamily="34" charset="0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GUARDA PARA AMANHÃ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GUARDA PARA AMANHÃ</Template>
  <TotalTime>9</TotalTime>
  <Words>93</Words>
  <Application>Microsoft Office PowerPoint</Application>
  <PresentationFormat>Apresentação na tela (4:3)</PresentationFormat>
  <Paragraphs>18</Paragraphs>
  <Slides>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7</vt:i4>
      </vt:variant>
    </vt:vector>
  </HeadingPairs>
  <TitlesOfParts>
    <vt:vector size="8" baseType="lpstr">
      <vt:lpstr>GUARDA PARA AMANHÃ</vt:lpstr>
      <vt:lpstr>Slide 1</vt:lpstr>
      <vt:lpstr>Slide 2</vt:lpstr>
      <vt:lpstr>Slide 3</vt:lpstr>
      <vt:lpstr>Slide 4</vt:lpstr>
      <vt:lpstr>Slide 5</vt:lpstr>
      <vt:lpstr>Slide 6</vt:lpstr>
      <vt:lpstr>Slide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cassia</dc:creator>
  <cp:lastModifiedBy>cassia</cp:lastModifiedBy>
  <cp:revision>1</cp:revision>
  <dcterms:created xsi:type="dcterms:W3CDTF">2014-01-09T21:15:20Z</dcterms:created>
  <dcterms:modified xsi:type="dcterms:W3CDTF">2014-01-09T21:24:20Z</dcterms:modified>
</cp:coreProperties>
</file>