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71281-042B-464C-A75B-C60A66F96CD3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F6701-238A-46A9-B9B1-A5C810ED320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Retângulo 7"/>
          <p:cNvSpPr/>
          <p:nvPr/>
        </p:nvSpPr>
        <p:spPr>
          <a:xfrm>
            <a:off x="785786" y="214290"/>
            <a:ext cx="770025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6000" b="1" dirty="0" smtClean="0">
                <a:solidFill>
                  <a:schemeClr val="accent6">
                    <a:lumMod val="50000"/>
                  </a:schemeClr>
                </a:solidFill>
                <a:latin typeface="MV Boli" pitchFamily="2" charset="0"/>
                <a:ea typeface="Times New Roman" pitchFamily="18" charset="0"/>
                <a:cs typeface="MV Boli" pitchFamily="2" charset="0"/>
              </a:rPr>
              <a:t>UMA HISTÓRIA PARA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6000" b="1" dirty="0" smtClean="0">
                <a:solidFill>
                  <a:schemeClr val="accent6">
                    <a:lumMod val="50000"/>
                  </a:schemeClr>
                </a:solidFill>
                <a:latin typeface="MV Boli" pitchFamily="2" charset="0"/>
                <a:ea typeface="Times New Roman" pitchFamily="18" charset="0"/>
                <a:cs typeface="MV Boli" pitchFamily="2" charset="0"/>
              </a:rPr>
              <a:t> CONTAR</a:t>
            </a:r>
          </a:p>
        </p:txBody>
      </p:sp>
    </p:spTree>
  </p:cSld>
  <p:clrMapOvr>
    <a:masterClrMapping/>
  </p:clrMapOvr>
  <p:transition advTm="9000">
    <p:sndAc>
      <p:stSnd>
        <p:snd r:embed="rId2" name="10 Trilha 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1714480" y="357166"/>
            <a:ext cx="59293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Trazia na bagagem uma antiga história embrulhada com fitas coloridas.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28596" y="142852"/>
            <a:ext cx="81439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Letras desenhadas de tantas emoções dos tempos de ventos idos, lembranças que agitavam a memória, cintilantes rasgos de alegria e esperança. 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1428728" y="142852"/>
            <a:ext cx="70723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Breves instantes onde a felicidade e o amor preenchiam as lacunas entre a noite e outra noite.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0" y="0"/>
            <a:ext cx="8858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Não sabia se no rosto dele era um sorriso,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 esperava que fosse o seu sorriso a sua realidade a sua bagagem,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sua chegada ou partida.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2000232" y="142852"/>
            <a:ext cx="59293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Não importava o Tempo, o relógio,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esperava ali,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 esperava o atraso do </a:t>
            </a:r>
            <a:r>
              <a:rPr kumimoji="0" lang="pt-BR" sz="36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voo</a:t>
            </a:r>
            <a:endParaRPr lang="pt-BR" sz="3600" dirty="0">
              <a:solidFill>
                <a:schemeClr val="accent6">
                  <a:lumMod val="50000"/>
                </a:schemeClr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214282" y="142852"/>
            <a:ext cx="86439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Permaneceu ali a espera do próximo </a:t>
            </a:r>
            <a:r>
              <a:rPr kumimoji="0" lang="pt-BR" sz="32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voo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Segurava nas mãos um utópico abstrato sentimento quase concreto...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 Absolutamente nada.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fbcdn-sphotos-c-a.akamaihd.net/hphotos-ak-prn1/t1/149107_175790149101296_40475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428564" y="0"/>
            <a:ext cx="87154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accent6">
                    <a:lumMod val="50000"/>
                  </a:schemeClr>
                </a:solidFill>
                <a:latin typeface="MV Boli" pitchFamily="2" charset="0"/>
                <a:cs typeface="MV Boli" pitchFamily="2" charset="0"/>
              </a:rPr>
              <a:t>Verarduin</a:t>
            </a:r>
            <a:endParaRPr lang="pt-BR" sz="3200" dirty="0" smtClean="0">
              <a:solidFill>
                <a:schemeClr val="accent6">
                  <a:lumMod val="50000"/>
                </a:schemeClr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MV Boli" pitchFamily="2" charset="0"/>
                <a:cs typeface="MV Boli" pitchFamily="2" charset="0"/>
              </a:rPr>
              <a:t>Mara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MV Boli" pitchFamily="2" charset="0"/>
                <a:cs typeface="MV Boli" pitchFamily="2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MV Boli" pitchFamily="2" charset="0"/>
                <a:cs typeface="MV Boli" pitchFamily="2" charset="0"/>
              </a:rPr>
              <a:t>Internet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V Boli" pitchFamily="2" charset="0"/>
                <a:cs typeface="MV Boli" pitchFamily="2" charset="0"/>
              </a:rPr>
              <a:t>Vera.arduin@gmail.com</a:t>
            </a:r>
            <a:endParaRPr lang="pt-BR" sz="3200" dirty="0">
              <a:solidFill>
                <a:schemeClr val="accent6">
                  <a:lumMod val="60000"/>
                  <a:lumOff val="40000"/>
                </a:schemeClr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UMA HISTÓRIA PARA CONTA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UMA HISTÓRIA PARA CONTAR</Template>
  <TotalTime>3</TotalTime>
  <Words>133</Words>
  <Application>Microsoft Office PowerPoint</Application>
  <PresentationFormat>Apresentação na tela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UMA HISTÓRIA PARA CONTAR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2014-01-17T19:08:17Z</dcterms:created>
  <dcterms:modified xsi:type="dcterms:W3CDTF">2014-01-17T19:11:55Z</dcterms:modified>
</cp:coreProperties>
</file>