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5" r:id="rId5"/>
    <p:sldId id="263" r:id="rId6"/>
    <p:sldId id="264" r:id="rId7"/>
    <p:sldId id="266" r:id="rId8"/>
    <p:sldId id="267" r:id="rId9"/>
    <p:sldId id="268" r:id="rId10"/>
    <p:sldId id="269" r:id="rId11"/>
    <p:sldId id="270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77" d="100"/>
          <a:sy n="77" d="100"/>
        </p:scale>
        <p:origin x="24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048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172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177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15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954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549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679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226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588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781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11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18F3E-34AD-4391-8CF7-572CCA292DB2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50462-93DE-430A-97AA-4CF8D11AFD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4031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7000">
        <p14:prism/>
      </p:transition>
    </mc:Choice>
    <mc:Fallback xmlns="">
      <p:transition spd="slow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669244" cy="605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300420" cy="4816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" y="-2"/>
            <a:ext cx="3652338" cy="331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CaixaDeTexto 5"/>
          <p:cNvSpPr txBox="1"/>
          <p:nvPr/>
        </p:nvSpPr>
        <p:spPr>
          <a:xfrm>
            <a:off x="6751998" y="2408044"/>
            <a:ext cx="535724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i="1" dirty="0">
                <a:solidFill>
                  <a:schemeClr val="bg1"/>
                </a:solidFill>
              </a:rPr>
              <a:t>O que você pode fazer para mudar o mundo!</a:t>
            </a:r>
          </a:p>
        </p:txBody>
      </p:sp>
    </p:spTree>
    <p:extLst>
      <p:ext uri="{BB962C8B-B14F-4D97-AF65-F5344CB8AC3E}">
        <p14:creationId xmlns:p14="http://schemas.microsoft.com/office/powerpoint/2010/main" val="3894558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000">
        <p14:prism/>
        <p:sndAc>
          <p:stSnd>
            <p:snd r:embed="rId2" name="Louis Armstrong - What A Wonderful World.wav"/>
          </p:stSnd>
        </p:sndAc>
      </p:transition>
    </mc:Choice>
    <mc:Fallback>
      <p:transition spd="slow" advTm="6000">
        <p:fade/>
        <p:sndAc>
          <p:stSnd>
            <p:snd r:embed="rId2" name="Louis Armstrong - What A Wonderful Wor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47675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669244" cy="605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300420" cy="4816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" y="-2"/>
            <a:ext cx="3652338" cy="331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7764651" y="1277036"/>
            <a:ext cx="38821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0" i="0" dirty="0">
                <a:solidFill>
                  <a:schemeClr val="bg1"/>
                </a:solidFill>
                <a:effectLst/>
              </a:rPr>
              <a:t>Comece mudando a si mesmo. </a:t>
            </a:r>
          </a:p>
          <a:p>
            <a:pPr algn="ctr"/>
            <a:r>
              <a:rPr lang="pt-BR" sz="4000" b="0" i="0" dirty="0">
                <a:solidFill>
                  <a:schemeClr val="bg1"/>
                </a:solidFill>
                <a:effectLst/>
              </a:rPr>
              <a:t>Ninguém muda o mundo se não consegue mudar a si mesmo…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288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14:prism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47675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669244" cy="605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300420" cy="4816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" y="-2"/>
            <a:ext cx="3652338" cy="331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7175716" y="662623"/>
            <a:ext cx="515576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Cuide da saúde do planeta.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 Não desperdice água,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 não jogue lixo 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no lugar errado, 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não maltrate os animais 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ou desmate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 as árvores. </a:t>
            </a:r>
          </a:p>
        </p:txBody>
      </p:sp>
    </p:spTree>
    <p:extLst>
      <p:ext uri="{BB962C8B-B14F-4D97-AF65-F5344CB8AC3E}">
        <p14:creationId xmlns:p14="http://schemas.microsoft.com/office/powerpoint/2010/main" val="84507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47675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669244" cy="605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300420" cy="4816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" y="-2"/>
            <a:ext cx="3652338" cy="331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7733655" y="612844"/>
            <a:ext cx="42000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Por mais que você não queira, 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se nascemos no mesmo planeta, compartilhamos com ele os mesmos efeitos e </a:t>
            </a:r>
            <a:r>
              <a:rPr lang="pt-BR" sz="4000" b="0" i="1" dirty="0" err="1">
                <a:solidFill>
                  <a:schemeClr val="bg1"/>
                </a:solidFill>
                <a:effectLst/>
              </a:rPr>
              <a:t>conseqüências</a:t>
            </a:r>
            <a:r>
              <a:rPr lang="pt-BR" sz="4000" b="0" i="1" dirty="0">
                <a:solidFill>
                  <a:schemeClr val="bg1"/>
                </a:solidFill>
                <a:effectLst/>
              </a:rPr>
              <a:t> de </a:t>
            </a:r>
            <a:r>
              <a:rPr lang="pt-BR" sz="4000" b="0" i="0" dirty="0">
                <a:solidFill>
                  <a:schemeClr val="bg1"/>
                </a:solidFill>
                <a:effectLst/>
              </a:rPr>
              <a:t>sua exploração.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41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47675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669244" cy="605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300420" cy="4816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" y="-2"/>
            <a:ext cx="3652338" cy="331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6912245" y="-5417"/>
            <a:ext cx="5279756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800" b="0" i="1" dirty="0">
                <a:solidFill>
                  <a:schemeClr val="bg1"/>
                </a:solidFill>
                <a:effectLst/>
              </a:rPr>
              <a:t>Seja responsável, </a:t>
            </a:r>
          </a:p>
          <a:p>
            <a:pPr algn="ctr"/>
            <a:r>
              <a:rPr lang="pt-BR" sz="3800" b="0" i="1" dirty="0">
                <a:solidFill>
                  <a:schemeClr val="bg1"/>
                </a:solidFill>
                <a:effectLst/>
              </a:rPr>
              <a:t>não culpe os outros pelos seus problemas, não seja oportunista, </a:t>
            </a:r>
          </a:p>
          <a:p>
            <a:pPr algn="ctr"/>
            <a:r>
              <a:rPr lang="pt-BR" sz="3800" b="0" i="1" dirty="0">
                <a:solidFill>
                  <a:schemeClr val="bg1"/>
                </a:solidFill>
                <a:effectLst/>
              </a:rPr>
              <a:t>não seja vingativo. </a:t>
            </a:r>
          </a:p>
          <a:p>
            <a:pPr algn="ctr"/>
            <a:r>
              <a:rPr lang="pt-BR" sz="3800" b="0" i="1" dirty="0">
                <a:solidFill>
                  <a:schemeClr val="bg1"/>
                </a:solidFill>
                <a:effectLst/>
              </a:rPr>
              <a:t>Quem tem um pouquinho de bom senso percebe que podemos viver </a:t>
            </a:r>
          </a:p>
          <a:p>
            <a:pPr algn="ctr"/>
            <a:r>
              <a:rPr lang="pt-BR" sz="3800" b="0" i="1" dirty="0">
                <a:solidFill>
                  <a:schemeClr val="bg1"/>
                </a:solidFill>
                <a:effectLst/>
              </a:rPr>
              <a:t>em harmonia, respeitando direitos</a:t>
            </a:r>
          </a:p>
          <a:p>
            <a:pPr algn="ctr"/>
            <a:r>
              <a:rPr lang="pt-BR" sz="3800" b="0" i="1" dirty="0">
                <a:solidFill>
                  <a:schemeClr val="bg1"/>
                </a:solidFill>
                <a:effectLst/>
              </a:rPr>
              <a:t> e deveres</a:t>
            </a:r>
            <a:r>
              <a:rPr lang="pt-BR" sz="3800" b="0" i="1" dirty="0">
                <a:solidFill>
                  <a:schemeClr val="bg1"/>
                </a:solidFill>
                <a:effectLst/>
                <a:latin typeface="Open Sans"/>
              </a:rPr>
              <a:t>.</a:t>
            </a:r>
            <a:endParaRPr lang="pt-BR" sz="3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402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47675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669244" cy="605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300420" cy="4816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" y="-2"/>
            <a:ext cx="3652338" cy="331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7222210" y="335845"/>
            <a:ext cx="474248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0" i="1" dirty="0">
                <a:solidFill>
                  <a:schemeClr val="bg1"/>
                </a:solidFill>
                <a:effectLst/>
              </a:rPr>
              <a:t>Acredite em um mundo melhor.</a:t>
            </a:r>
          </a:p>
          <a:p>
            <a:pPr algn="ctr"/>
            <a:r>
              <a:rPr lang="pt-BR" sz="3600" b="0" i="1" dirty="0">
                <a:solidFill>
                  <a:schemeClr val="bg1"/>
                </a:solidFill>
                <a:effectLst/>
              </a:rPr>
              <a:t> Coragem, honestidade, sinceridade, fé e esperança, </a:t>
            </a:r>
          </a:p>
          <a:p>
            <a:pPr algn="ctr"/>
            <a:r>
              <a:rPr lang="pt-BR" sz="3600" b="0" i="1" dirty="0">
                <a:solidFill>
                  <a:schemeClr val="bg1"/>
                </a:solidFill>
                <a:effectLst/>
              </a:rPr>
              <a:t>são virtudes gratuitas que dependem de seu esforço e comprometimento </a:t>
            </a:r>
          </a:p>
          <a:p>
            <a:pPr algn="ctr"/>
            <a:r>
              <a:rPr lang="pt-BR" sz="3600" b="0" i="1" dirty="0">
                <a:solidFill>
                  <a:schemeClr val="bg1"/>
                </a:solidFill>
                <a:effectLst/>
              </a:rPr>
              <a:t>com sua honra e caráter. </a:t>
            </a:r>
            <a:endParaRPr lang="pt-BR" sz="3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685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1000">
        <p14:prism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47675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669244" cy="605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300420" cy="4816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" y="-2"/>
            <a:ext cx="3652338" cy="331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7811146" y="810222"/>
            <a:ext cx="358527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Não espere recompensas por estas virtudes,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 tenha-as por consciência de seu papel neste processo.</a:t>
            </a:r>
            <a:endParaRPr lang="pt-BR" sz="4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74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14:prism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47675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669244" cy="605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300420" cy="4816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" y="-2"/>
            <a:ext cx="3652338" cy="331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7171936" y="58846"/>
            <a:ext cx="4610553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0" i="1" dirty="0">
                <a:solidFill>
                  <a:schemeClr val="bg1"/>
                </a:solidFill>
                <a:effectLst/>
              </a:rPr>
              <a:t>Tenha humildade, </a:t>
            </a:r>
          </a:p>
          <a:p>
            <a:pPr algn="ctr"/>
            <a:r>
              <a:rPr lang="pt-BR" sz="3600" b="0" i="1" dirty="0">
                <a:solidFill>
                  <a:schemeClr val="bg1"/>
                </a:solidFill>
                <a:effectLst/>
              </a:rPr>
              <a:t>faça o bem, trabalhe. Não tenha medo de errar. </a:t>
            </a:r>
          </a:p>
          <a:p>
            <a:pPr algn="ctr"/>
            <a:r>
              <a:rPr lang="pt-BR" sz="3600" b="0" i="1" dirty="0">
                <a:solidFill>
                  <a:schemeClr val="bg1"/>
                </a:solidFill>
                <a:effectLst/>
              </a:rPr>
              <a:t>Com humildade se aprende, </a:t>
            </a:r>
          </a:p>
          <a:p>
            <a:pPr algn="ctr"/>
            <a:r>
              <a:rPr lang="pt-BR" sz="3600" b="0" i="1" dirty="0">
                <a:solidFill>
                  <a:schemeClr val="bg1"/>
                </a:solidFill>
                <a:effectLst/>
              </a:rPr>
              <a:t>fazer o bem atrairá o bem para você mesmo e trabalhando valorizarás o suor do teu esforço para alcançar seus objetivos.</a:t>
            </a:r>
            <a:endParaRPr lang="pt-BR" sz="3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359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47675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669244" cy="605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300420" cy="4816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" y="-2"/>
            <a:ext cx="3652338" cy="331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7361694" y="1659299"/>
            <a:ext cx="472430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Busque a verdade,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 a perfeição,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 uma posição realista frente aos obstáculos, uma atitude positiva diante da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 vida. </a:t>
            </a:r>
            <a:endParaRPr lang="pt-BR" sz="4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75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47675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669244" cy="605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300420" cy="4816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" y="-2"/>
            <a:ext cx="3652338" cy="331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7273967" y="-113108"/>
            <a:ext cx="4773573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Defenda, 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participe,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 integre-se à luta pacífica pela justiça, paz e amor. 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Um mundo justo é pacífico. 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E onde há paz,</a:t>
            </a:r>
          </a:p>
          <a:p>
            <a:pPr algn="ctr"/>
            <a:r>
              <a:rPr lang="pt-BR" sz="4000" b="0" i="1" dirty="0">
                <a:solidFill>
                  <a:schemeClr val="bg1"/>
                </a:solidFill>
                <a:effectLst/>
              </a:rPr>
              <a:t> pode-se estar preparado para viver um grande amor.</a:t>
            </a:r>
            <a:endParaRPr lang="pt-BR" sz="4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682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47675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669244" cy="605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300420" cy="4816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" y="-2"/>
            <a:ext cx="3652338" cy="331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7160217" y="1043078"/>
            <a:ext cx="486130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i="1" dirty="0">
                <a:solidFill>
                  <a:schemeClr val="bg1"/>
                </a:solidFill>
              </a:rPr>
              <a:t>Formatação</a:t>
            </a:r>
          </a:p>
          <a:p>
            <a:pPr algn="ctr"/>
            <a:r>
              <a:rPr lang="pt-BR" sz="4000" i="1" dirty="0" err="1">
                <a:solidFill>
                  <a:schemeClr val="bg1"/>
                </a:solidFill>
              </a:rPr>
              <a:t>Verarduin</a:t>
            </a:r>
            <a:endParaRPr lang="pt-BR" sz="4000" i="1" dirty="0">
              <a:solidFill>
                <a:schemeClr val="bg1"/>
              </a:solidFill>
            </a:endParaRPr>
          </a:p>
          <a:p>
            <a:pPr algn="ctr"/>
            <a:r>
              <a:rPr lang="pt-BR" sz="4000" i="1" dirty="0">
                <a:solidFill>
                  <a:schemeClr val="bg1"/>
                </a:solidFill>
              </a:rPr>
              <a:t>Texto</a:t>
            </a:r>
          </a:p>
          <a:p>
            <a:pPr algn="ctr"/>
            <a:r>
              <a:rPr lang="pt-BR" sz="4000" i="1" dirty="0">
                <a:solidFill>
                  <a:schemeClr val="bg1"/>
                </a:solidFill>
              </a:rPr>
              <a:t>Internet</a:t>
            </a:r>
          </a:p>
          <a:p>
            <a:pPr algn="ctr"/>
            <a:r>
              <a:rPr lang="pt-BR" sz="4000" i="1" dirty="0">
                <a:solidFill>
                  <a:schemeClr val="bg1"/>
                </a:solidFill>
              </a:rPr>
              <a:t>Imagem</a:t>
            </a:r>
          </a:p>
          <a:p>
            <a:pPr algn="ctr"/>
            <a:r>
              <a:rPr lang="pt-BR" sz="4000" i="1" dirty="0">
                <a:solidFill>
                  <a:schemeClr val="bg1"/>
                </a:solidFill>
              </a:rPr>
              <a:t>Internet</a:t>
            </a:r>
          </a:p>
          <a:p>
            <a:pPr algn="ctr"/>
            <a:r>
              <a:rPr lang="pt-BR" sz="2800" i="1" dirty="0">
                <a:solidFill>
                  <a:schemeClr val="bg1"/>
                </a:solidFill>
              </a:rPr>
              <a:t>Vera.arduin@gmail.com</a:t>
            </a:r>
          </a:p>
        </p:txBody>
      </p:sp>
    </p:spTree>
    <p:extLst>
      <p:ext uri="{BB962C8B-B14F-4D97-AF65-F5344CB8AC3E}">
        <p14:creationId xmlns:p14="http://schemas.microsoft.com/office/powerpoint/2010/main" val="401010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281</Words>
  <Application>Microsoft Office PowerPoint</Application>
  <PresentationFormat>Widescreen</PresentationFormat>
  <Paragraphs>45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Open Sans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vera.arduin@gmail.com</dc:creator>
  <cp:lastModifiedBy>vera.arduin@gmail.com</cp:lastModifiedBy>
  <cp:revision>8</cp:revision>
  <dcterms:created xsi:type="dcterms:W3CDTF">2016-10-14T23:58:39Z</dcterms:created>
  <dcterms:modified xsi:type="dcterms:W3CDTF">2016-10-15T23:55:31Z</dcterms:modified>
</cp:coreProperties>
</file>