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1" r:id="rId6"/>
    <p:sldId id="260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FB86F-CE23-4954-9DDC-994294412775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E7527-E831-48B6-9368-7771ED3E5BE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FB86F-CE23-4954-9DDC-994294412775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E7527-E831-48B6-9368-7771ED3E5BE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FB86F-CE23-4954-9DDC-994294412775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E7527-E831-48B6-9368-7771ED3E5BE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FB86F-CE23-4954-9DDC-994294412775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E7527-E831-48B6-9368-7771ED3E5BE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FB86F-CE23-4954-9DDC-994294412775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E7527-E831-48B6-9368-7771ED3E5BE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FB86F-CE23-4954-9DDC-994294412775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E7527-E831-48B6-9368-7771ED3E5BE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FB86F-CE23-4954-9DDC-994294412775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E7527-E831-48B6-9368-7771ED3E5BE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FB86F-CE23-4954-9DDC-994294412775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E7527-E831-48B6-9368-7771ED3E5BE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FB86F-CE23-4954-9DDC-994294412775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E7527-E831-48B6-9368-7771ED3E5BE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FB86F-CE23-4954-9DDC-994294412775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E7527-E831-48B6-9368-7771ED3E5BE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FB86F-CE23-4954-9DDC-994294412775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E7527-E831-48B6-9368-7771ED3E5BE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FB86F-CE23-4954-9DDC-994294412775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E7527-E831-48B6-9368-7771ED3E5BE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Vera\Desktop\PARA FAZER MENSAGEM PARA PASTA\IMAGENS PARA COLOCAR\1601048_482287238543628_893609090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1857356" y="571480"/>
            <a:ext cx="68580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solidFill>
                  <a:schemeClr val="accent2">
                    <a:lumMod val="50000"/>
                  </a:schemeClr>
                </a:solidFill>
                <a:latin typeface="Mistral" pitchFamily="66" charset="0"/>
              </a:rPr>
              <a:t>Tenho Pensado...</a:t>
            </a:r>
            <a:endParaRPr lang="pt-BR" sz="8800" dirty="0">
              <a:solidFill>
                <a:schemeClr val="accent2">
                  <a:lumMod val="50000"/>
                </a:schemeClr>
              </a:solidFill>
              <a:latin typeface="Mistral" pitchFamily="66" charset="0"/>
            </a:endParaRPr>
          </a:p>
        </p:txBody>
      </p:sp>
    </p:spTree>
  </p:cSld>
  <p:clrMapOvr>
    <a:masterClrMapping/>
  </p:clrMapOvr>
  <p:transition advTm="10000">
    <p:sndAc>
      <p:stSnd>
        <p:snd r:embed="rId2" name="1_emilio_pericoli_la_lontananz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Vera\Desktop\PARA FAZER MENSAGEM PARA PASTA\IMAGENS PARA COLOCAR\1601048_482287238543628_89360909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2786050" y="357166"/>
            <a:ext cx="612218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4800" dirty="0" smtClean="0">
                <a:solidFill>
                  <a:schemeClr val="accent2">
                    <a:lumMod val="50000"/>
                  </a:schemeClr>
                </a:solidFill>
                <a:latin typeface="Mistral" pitchFamily="66" charset="0"/>
              </a:rPr>
              <a:t>Eu tenho pensado nas pessoas </a:t>
            </a:r>
          </a:p>
          <a:p>
            <a:r>
              <a:rPr lang="pt-BR" sz="4800" dirty="0" smtClean="0">
                <a:solidFill>
                  <a:schemeClr val="accent2">
                    <a:lumMod val="50000"/>
                  </a:schemeClr>
                </a:solidFill>
                <a:latin typeface="Mistral" pitchFamily="66" charset="0"/>
              </a:rPr>
              <a:t>que me somam.</a:t>
            </a:r>
            <a:endParaRPr lang="pt-BR" sz="4800" dirty="0">
              <a:solidFill>
                <a:schemeClr val="accent2">
                  <a:lumMod val="50000"/>
                </a:schemeClr>
              </a:solidFill>
              <a:latin typeface="Mistral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Vera\Desktop\PARA FAZER MENSAGEM PARA PASTA\IMAGENS PARA COLOCAR\1601048_482287238543628_89360909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923754" y="0"/>
            <a:ext cx="722024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istral" pitchFamily="66" charset="0"/>
                <a:ea typeface="Calibri" pitchFamily="34" charset="0"/>
                <a:cs typeface="Times New Roman" pitchFamily="18" charset="0"/>
              </a:rPr>
              <a:t>Naquelas pessoas que me pegam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istral" pitchFamily="66" charset="0"/>
                <a:ea typeface="Calibri" pitchFamily="34" charset="0"/>
                <a:cs typeface="Times New Roman" pitchFamily="18" charset="0"/>
              </a:rPr>
              <a:t> pela mão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istral" pitchFamily="66" charset="0"/>
                <a:ea typeface="Calibri" pitchFamily="34" charset="0"/>
                <a:cs typeface="Times New Roman" pitchFamily="18" charset="0"/>
              </a:rPr>
              <a:t> e me ajudam a atravessar abismos.</a:t>
            </a:r>
            <a:endParaRPr kumimoji="0" lang="pt-BR" sz="48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Mistral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Vera\Desktop\PARA FAZER MENSAGEM PARA PASTA\IMAGENS PARA COLOCAR\1601048_482287238543628_89360909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000232" y="0"/>
            <a:ext cx="71437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accent2">
                    <a:lumMod val="50000"/>
                  </a:schemeClr>
                </a:solidFill>
                <a:latin typeface="Mistral" pitchFamily="66" charset="0"/>
              </a:rPr>
              <a:t>Naquelas que perdem seu tempo e energia comigo, insistindo de várias formas, para que o meu riso seja constante e as preocupações, pequenas.</a:t>
            </a:r>
            <a:endParaRPr lang="pt-BR" sz="4800" dirty="0">
              <a:solidFill>
                <a:schemeClr val="accent2">
                  <a:lumMod val="50000"/>
                </a:schemeClr>
              </a:solidFill>
              <a:latin typeface="Mistral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Vera\Desktop\PARA FAZER MENSAGEM PARA PASTA\IMAGENS PARA COLOCAR\1601048_482287238543628_89360909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1428728" y="0"/>
            <a:ext cx="77152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accent2">
                    <a:lumMod val="50000"/>
                  </a:schemeClr>
                </a:solidFill>
                <a:latin typeface="Mistral" pitchFamily="66" charset="0"/>
              </a:rPr>
              <a:t>Naquelas que tecem milhares de sorrisos no meu rosto. Naquelas que constroem inúmeras certezas em cima do meu medo.</a:t>
            </a:r>
            <a:endParaRPr lang="pt-BR" sz="4800" dirty="0">
              <a:solidFill>
                <a:schemeClr val="accent2">
                  <a:lumMod val="50000"/>
                </a:schemeClr>
              </a:solidFill>
              <a:latin typeface="Mistral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Vera\Desktop\PARA FAZER MENSAGEM PARA PASTA\IMAGENS PARA COLOCAR\1601048_482287238543628_89360909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214546" y="0"/>
            <a:ext cx="692945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accent2">
                    <a:lumMod val="50000"/>
                  </a:schemeClr>
                </a:solidFill>
                <a:latin typeface="Mistral" pitchFamily="66" charset="0"/>
              </a:rPr>
              <a:t>Eu tenho pensado nas pessoas que </a:t>
            </a:r>
          </a:p>
          <a:p>
            <a:pPr algn="ctr"/>
            <a:r>
              <a:rPr lang="pt-BR" sz="4800" dirty="0" smtClean="0">
                <a:solidFill>
                  <a:schemeClr val="accent2">
                    <a:lumMod val="50000"/>
                  </a:schemeClr>
                </a:solidFill>
                <a:latin typeface="Mistral" pitchFamily="66" charset="0"/>
              </a:rPr>
              <a:t>fazem abrigo no coração, pra eu morar. </a:t>
            </a:r>
            <a:endParaRPr lang="pt-BR" sz="4800" dirty="0">
              <a:solidFill>
                <a:schemeClr val="accent2">
                  <a:lumMod val="50000"/>
                </a:schemeClr>
              </a:solidFill>
              <a:latin typeface="Mistral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Vera\Desktop\PARA FAZER MENSAGEM PARA PASTA\IMAGENS PARA COLOCAR\1601048_482287238543628_89360909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071670" y="0"/>
            <a:ext cx="707233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accent2">
                    <a:lumMod val="50000"/>
                  </a:schemeClr>
                </a:solidFill>
                <a:latin typeface="Mistral" pitchFamily="66" charset="0"/>
              </a:rPr>
              <a:t>Naquelas que falam bonito, depois de uma tempestade emocional desabar sobre o meu quintal. </a:t>
            </a:r>
            <a:endParaRPr lang="pt-BR" sz="4800" dirty="0">
              <a:solidFill>
                <a:schemeClr val="accent2">
                  <a:lumMod val="50000"/>
                </a:schemeClr>
              </a:solidFill>
              <a:latin typeface="Mistral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Vera\Desktop\PARA FAZER MENSAGEM PARA PASTA\IMAGENS PARA COLOCAR\1601048_482287238543628_89360909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786050" y="0"/>
            <a:ext cx="635795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istral" pitchFamily="66" charset="0"/>
                <a:ea typeface="Calibri" pitchFamily="34" charset="0"/>
                <a:cs typeface="Times New Roman" pitchFamily="18" charset="0"/>
              </a:rPr>
              <a:t>Naquelas que plantam pés de esperança, no vaso de entrada, pra encantar meu olhar.</a:t>
            </a:r>
            <a:endParaRPr kumimoji="0" lang="pt-BR" sz="48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Mistral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Vera\Desktop\PARA FAZER MENSAGEM PARA PASTA\IMAGENS PARA COLOCAR\1601048_482287238543628_89360909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071802" y="0"/>
            <a:ext cx="485775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istral" pitchFamily="66" charset="0"/>
                <a:ea typeface="Calibri" pitchFamily="34" charset="0"/>
                <a:cs typeface="Times New Roman" pitchFamily="18" charset="0"/>
              </a:rPr>
              <a:t>Àquelas pessoas que não desistem da gente,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istral" pitchFamily="66" charset="0"/>
                <a:ea typeface="Calibri" pitchFamily="34" charset="0"/>
                <a:cs typeface="Times New Roman" pitchFamily="18" charset="0"/>
              </a:rPr>
              <a:t> eu agradeço."</a:t>
            </a:r>
            <a:endParaRPr kumimoji="0" lang="pt-BR" sz="48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Mistral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Vera\Desktop\PARA FAZER MENSAGEM PARA PASTA\IMAGENS PARA COLOCAR\1601048_482287238543628_89360909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3571836" y="214290"/>
            <a:ext cx="55721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dirty="0" smtClean="0">
                <a:solidFill>
                  <a:schemeClr val="accent2">
                    <a:lumMod val="50000"/>
                  </a:schemeClr>
                </a:solidFill>
                <a:latin typeface="Mistral" pitchFamily="66" charset="0"/>
              </a:rPr>
              <a:t>Formatação: </a:t>
            </a:r>
            <a:r>
              <a:rPr lang="pt-BR" sz="4800" dirty="0" err="1" smtClean="0">
                <a:solidFill>
                  <a:schemeClr val="accent2">
                    <a:lumMod val="50000"/>
                  </a:schemeClr>
                </a:solidFill>
                <a:latin typeface="Mistral" pitchFamily="66" charset="0"/>
              </a:rPr>
              <a:t>Verarduin</a:t>
            </a:r>
            <a:endParaRPr lang="pt-BR" sz="4800" dirty="0" smtClean="0">
              <a:solidFill>
                <a:schemeClr val="accent2">
                  <a:lumMod val="50000"/>
                </a:schemeClr>
              </a:solidFill>
              <a:latin typeface="Mistral" pitchFamily="66" charset="0"/>
            </a:endParaRPr>
          </a:p>
          <a:p>
            <a:r>
              <a:rPr lang="pt-BR" sz="4800" dirty="0" smtClean="0">
                <a:solidFill>
                  <a:schemeClr val="accent2">
                    <a:lumMod val="50000"/>
                  </a:schemeClr>
                </a:solidFill>
                <a:latin typeface="Mistral" pitchFamily="66" charset="0"/>
              </a:rPr>
              <a:t>Texto: Cris Carvalho</a:t>
            </a:r>
          </a:p>
          <a:p>
            <a:r>
              <a:rPr lang="pt-BR" sz="4800" dirty="0" smtClean="0">
                <a:solidFill>
                  <a:schemeClr val="accent2">
                    <a:lumMod val="50000"/>
                  </a:schemeClr>
                </a:solidFill>
                <a:latin typeface="Mistral" pitchFamily="66" charset="0"/>
              </a:rPr>
              <a:t>Imagem: Internet</a:t>
            </a:r>
          </a:p>
          <a:p>
            <a:r>
              <a:rPr lang="pt-BR" sz="4800" dirty="0" smtClean="0">
                <a:solidFill>
                  <a:schemeClr val="accent2">
                    <a:lumMod val="50000"/>
                  </a:schemeClr>
                </a:solidFill>
                <a:latin typeface="Mistral" pitchFamily="66" charset="0"/>
              </a:rPr>
              <a:t>Vera.arduin@gmail.com</a:t>
            </a:r>
            <a:endParaRPr lang="pt-BR" sz="4800" dirty="0">
              <a:solidFill>
                <a:schemeClr val="accent2">
                  <a:lumMod val="50000"/>
                </a:schemeClr>
              </a:solidFill>
              <a:latin typeface="Mistral" pitchFamily="66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NHO PENSAD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TENHO PENSADO</Template>
  <TotalTime>0</TotalTime>
  <Words>147</Words>
  <Application>Microsoft Office PowerPoint</Application>
  <PresentationFormat>Apresentação na tela (4:3)</PresentationFormat>
  <Paragraphs>18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TENHO PENSADO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2014-05-23T23:05:32Z</dcterms:created>
  <dcterms:modified xsi:type="dcterms:W3CDTF">2014-05-23T23:06:11Z</dcterms:modified>
</cp:coreProperties>
</file>