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61" r:id="rId3"/>
    <p:sldId id="262" r:id="rId4"/>
    <p:sldId id="263" r:id="rId5"/>
    <p:sldId id="264" r:id="rId6"/>
    <p:sldId id="265" r:id="rId7"/>
    <p:sldId id="266" r:id="rId8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DA875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5" autoAdjust="0"/>
    <p:restoredTop sz="94631" autoAdjust="0"/>
  </p:normalViewPr>
  <p:slideViewPr>
    <p:cSldViewPr>
      <p:cViewPr varScale="1">
        <p:scale>
          <a:sx n="82" d="100"/>
          <a:sy n="82" d="100"/>
        </p:scale>
        <p:origin x="-480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C525E-349D-4AF0-ADB2-411BE4C73F12}" type="datetimeFigureOut">
              <a:rPr lang="pt-BR" smtClean="0"/>
              <a:pPr/>
              <a:t>19/06/2013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DDB8BA-BC88-473C-A388-0811603C3506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C525E-349D-4AF0-ADB2-411BE4C73F12}" type="datetimeFigureOut">
              <a:rPr lang="pt-BR" smtClean="0"/>
              <a:pPr/>
              <a:t>19/06/2013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DDB8BA-BC88-473C-A388-0811603C3506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C525E-349D-4AF0-ADB2-411BE4C73F12}" type="datetimeFigureOut">
              <a:rPr lang="pt-BR" smtClean="0"/>
              <a:pPr/>
              <a:t>19/06/2013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DDB8BA-BC88-473C-A388-0811603C3506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C525E-349D-4AF0-ADB2-411BE4C73F12}" type="datetimeFigureOut">
              <a:rPr lang="pt-BR" smtClean="0"/>
              <a:pPr/>
              <a:t>19/06/2013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DDB8BA-BC88-473C-A388-0811603C3506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C525E-349D-4AF0-ADB2-411BE4C73F12}" type="datetimeFigureOut">
              <a:rPr lang="pt-BR" smtClean="0"/>
              <a:pPr/>
              <a:t>19/06/2013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DDB8BA-BC88-473C-A388-0811603C3506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C525E-349D-4AF0-ADB2-411BE4C73F12}" type="datetimeFigureOut">
              <a:rPr lang="pt-BR" smtClean="0"/>
              <a:pPr/>
              <a:t>19/06/2013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DDB8BA-BC88-473C-A388-0811603C3506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C525E-349D-4AF0-ADB2-411BE4C73F12}" type="datetimeFigureOut">
              <a:rPr lang="pt-BR" smtClean="0"/>
              <a:pPr/>
              <a:t>19/06/2013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DDB8BA-BC88-473C-A388-0811603C3506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C525E-349D-4AF0-ADB2-411BE4C73F12}" type="datetimeFigureOut">
              <a:rPr lang="pt-BR" smtClean="0"/>
              <a:pPr/>
              <a:t>19/06/2013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DDB8BA-BC88-473C-A388-0811603C3506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C525E-349D-4AF0-ADB2-411BE4C73F12}" type="datetimeFigureOut">
              <a:rPr lang="pt-BR" smtClean="0"/>
              <a:pPr/>
              <a:t>19/06/2013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DDB8BA-BC88-473C-A388-0811603C3506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C525E-349D-4AF0-ADB2-411BE4C73F12}" type="datetimeFigureOut">
              <a:rPr lang="pt-BR" smtClean="0"/>
              <a:pPr/>
              <a:t>19/06/2013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DDB8BA-BC88-473C-A388-0811603C3506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C525E-349D-4AF0-ADB2-411BE4C73F12}" type="datetimeFigureOut">
              <a:rPr lang="pt-BR" smtClean="0"/>
              <a:pPr/>
              <a:t>19/06/2013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DDB8BA-BC88-473C-A388-0811603C3506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DA87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EC525E-349D-4AF0-ADB2-411BE4C73F12}" type="datetimeFigureOut">
              <a:rPr lang="pt-BR" smtClean="0"/>
              <a:pPr/>
              <a:t>19/06/2013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DDB8BA-BC88-473C-A388-0811603C3506}" type="slidenum">
              <a:rPr lang="pt-BR" smtClean="0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cassia\Desktop\PARA FACEBOOK 2\rdpbanget\16746792-md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357166"/>
          </a:xfrm>
          <a:prstGeom prst="rect">
            <a:avLst/>
          </a:prstGeom>
          <a:noFill/>
        </p:spPr>
      </p:pic>
      <p:pic>
        <p:nvPicPr>
          <p:cNvPr id="9" name="Picture 2" descr="C:\Users\cassia\Desktop\PARA FACEBOOK 2\rdpbanget\16746792-md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6500834"/>
            <a:ext cx="9144000" cy="357166"/>
          </a:xfrm>
          <a:prstGeom prst="rect">
            <a:avLst/>
          </a:prstGeom>
          <a:noFill/>
        </p:spPr>
      </p:pic>
      <p:pic>
        <p:nvPicPr>
          <p:cNvPr id="10" name="Picture 2" descr="C:\Users\cassia\Desktop\PARA FACEBOOK 2\rdpbanget\16746792-md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5400000">
            <a:off x="-3250417" y="3250417"/>
            <a:ext cx="6858000" cy="357166"/>
          </a:xfrm>
          <a:prstGeom prst="rect">
            <a:avLst/>
          </a:prstGeom>
          <a:noFill/>
        </p:spPr>
      </p:pic>
      <p:pic>
        <p:nvPicPr>
          <p:cNvPr id="11" name="Picture 2" descr="C:\Users\cassia\Desktop\PARA FACEBOOK 2\rdpbanget\16746792-md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5400000">
            <a:off x="5536417" y="3250417"/>
            <a:ext cx="6858000" cy="357166"/>
          </a:xfrm>
          <a:prstGeom prst="rect">
            <a:avLst/>
          </a:prstGeom>
          <a:noFill/>
        </p:spPr>
      </p:pic>
      <p:pic>
        <p:nvPicPr>
          <p:cNvPr id="12" name="Picture 2" descr="C:\Users\cassia\Desktop\PARA FACEBOOK 2\rdpbanget\16746792-md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14546" y="571480"/>
            <a:ext cx="4643438" cy="4214842"/>
          </a:xfrm>
          <a:prstGeom prst="rect">
            <a:avLst/>
          </a:prstGeom>
          <a:noFill/>
          <a:ln w="76200">
            <a:solidFill>
              <a:srgbClr val="BDA875"/>
            </a:solidFill>
            <a:prstDash val="lgDashDotDot"/>
          </a:ln>
          <a:effectLst>
            <a:glow rad="101600">
              <a:srgbClr val="BDA875">
                <a:alpha val="60000"/>
              </a:srgbClr>
            </a:glow>
            <a:outerShdw blurRad="76200" dir="18900000" sy="23000" kx="-1200000" algn="bl" rotWithShape="0">
              <a:prstClr val="black">
                <a:alpha val="20000"/>
              </a:prstClr>
            </a:outerShdw>
            <a:reflection blurRad="6350" stA="52000" endA="300" endPos="35000" dir="5400000" sy="-100000" algn="bl" rotWithShape="0"/>
            <a:softEdge rad="317500"/>
          </a:effectLst>
        </p:spPr>
      </p:pic>
      <p:sp>
        <p:nvSpPr>
          <p:cNvPr id="8" name="CaixaDeTexto 7"/>
          <p:cNvSpPr txBox="1"/>
          <p:nvPr/>
        </p:nvSpPr>
        <p:spPr>
          <a:xfrm>
            <a:off x="428596" y="4500570"/>
            <a:ext cx="8358246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600" i="1" dirty="0" smtClean="0">
                <a:latin typeface="MV Boli" pitchFamily="2" charset="0"/>
                <a:cs typeface="MV Boli" pitchFamily="2" charset="0"/>
              </a:rPr>
              <a:t>Renascer para o novo</a:t>
            </a:r>
            <a:endParaRPr lang="pt-BR" sz="6600" i="1" dirty="0">
              <a:latin typeface="MV Boli" pitchFamily="2" charset="0"/>
              <a:cs typeface="MV Boli" pitchFamily="2" charset="0"/>
            </a:endParaRPr>
          </a:p>
        </p:txBody>
      </p:sp>
      <p:pic>
        <p:nvPicPr>
          <p:cNvPr id="13" name="Picture 2" descr="C:\Users\cassia\Desktop\PARA FACEBOOK 2\rdpbanget\16746792-md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4643438" cy="3500438"/>
          </a:xfrm>
          <a:prstGeom prst="rect">
            <a:avLst/>
          </a:prstGeom>
          <a:noFill/>
        </p:spPr>
      </p:pic>
      <p:pic>
        <p:nvPicPr>
          <p:cNvPr id="14" name="Picture 2" descr="C:\Users\cassia\Desktop\PARA FACEBOOK 2\rdpbanget\16746792-md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00562" y="0"/>
            <a:ext cx="4643438" cy="3500438"/>
          </a:xfrm>
          <a:prstGeom prst="rect">
            <a:avLst/>
          </a:prstGeom>
          <a:noFill/>
        </p:spPr>
      </p:pic>
      <p:pic>
        <p:nvPicPr>
          <p:cNvPr id="15" name="Picture 2" descr="C:\Users\cassia\Desktop\PARA FACEBOOK 2\rdpbanget\16746792-md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357562"/>
            <a:ext cx="4643438" cy="3500438"/>
          </a:xfrm>
          <a:prstGeom prst="rect">
            <a:avLst/>
          </a:prstGeom>
          <a:noFill/>
        </p:spPr>
      </p:pic>
      <p:pic>
        <p:nvPicPr>
          <p:cNvPr id="16" name="Picture 2" descr="C:\Users\cassia\Desktop\PARA FACEBOOK 2\rdpbanget\16746792-md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00562" y="3357562"/>
            <a:ext cx="4643438" cy="3500438"/>
          </a:xfrm>
          <a:prstGeom prst="rect">
            <a:avLst/>
          </a:prstGeom>
          <a:noFill/>
        </p:spPr>
      </p:pic>
    </p:spTree>
  </p:cSld>
  <p:clrMapOvr>
    <a:masterClrMapping/>
  </p:clrMapOvr>
  <p:transition advTm="8000">
    <p:sndAc>
      <p:stSnd>
        <p:snd r:embed="rId2" name="12 nostalgia(2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1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3)">
                                      <p:cBhvr>
                                        <p:cTn id="1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1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3)">
                                      <p:cBhvr>
                                        <p:cTn id="1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21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3)">
                                      <p:cBhvr>
                                        <p:cTn id="2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21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3)">
                                      <p:cBhvr>
                                        <p:cTn id="2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cassia\Desktop\PARA FACEBOOK 2\rdpbanget\16746792-m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357166"/>
          </a:xfrm>
          <a:prstGeom prst="rect">
            <a:avLst/>
          </a:prstGeom>
          <a:noFill/>
        </p:spPr>
      </p:pic>
      <p:pic>
        <p:nvPicPr>
          <p:cNvPr id="9" name="Picture 2" descr="C:\Users\cassia\Desktop\PARA FACEBOOK 2\rdpbanget\16746792-m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500834"/>
            <a:ext cx="9144000" cy="357166"/>
          </a:xfrm>
          <a:prstGeom prst="rect">
            <a:avLst/>
          </a:prstGeom>
          <a:noFill/>
        </p:spPr>
      </p:pic>
      <p:pic>
        <p:nvPicPr>
          <p:cNvPr id="10" name="Picture 2" descr="C:\Users\cassia\Desktop\PARA FACEBOOK 2\rdpbanget\16746792-m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5400000">
            <a:off x="-3250417" y="3250417"/>
            <a:ext cx="6858000" cy="357166"/>
          </a:xfrm>
          <a:prstGeom prst="rect">
            <a:avLst/>
          </a:prstGeom>
          <a:noFill/>
        </p:spPr>
      </p:pic>
      <p:pic>
        <p:nvPicPr>
          <p:cNvPr id="11" name="Picture 2" descr="C:\Users\cassia\Desktop\PARA FACEBOOK 2\rdpbanget\16746792-m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5400000">
            <a:off x="5536417" y="3250417"/>
            <a:ext cx="6858000" cy="357166"/>
          </a:xfrm>
          <a:prstGeom prst="rect">
            <a:avLst/>
          </a:prstGeom>
          <a:noFill/>
        </p:spPr>
      </p:pic>
      <p:pic>
        <p:nvPicPr>
          <p:cNvPr id="12" name="Picture 2" descr="C:\Users\cassia\Desktop\PARA FACEBOOK 2\rdpbanget\16746792-m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48" y="857232"/>
            <a:ext cx="4643438" cy="4214842"/>
          </a:xfrm>
          <a:prstGeom prst="rect">
            <a:avLst/>
          </a:prstGeom>
          <a:noFill/>
          <a:ln w="76200">
            <a:solidFill>
              <a:srgbClr val="BDA875"/>
            </a:solidFill>
            <a:prstDash val="lgDashDotDot"/>
          </a:ln>
          <a:effectLst>
            <a:glow rad="101600">
              <a:srgbClr val="BDA875">
                <a:alpha val="60000"/>
              </a:srgbClr>
            </a:glow>
            <a:outerShdw blurRad="76200" dir="18900000" sy="23000" kx="-1200000" algn="bl" rotWithShape="0">
              <a:prstClr val="black">
                <a:alpha val="20000"/>
              </a:prstClr>
            </a:outerShdw>
            <a:reflection blurRad="6350" stA="52000" endA="300" endPos="35000" dir="5400000" sy="-100000" algn="bl" rotWithShape="0"/>
            <a:softEdge rad="317500"/>
          </a:effectLst>
        </p:spPr>
      </p:pic>
      <p:sp>
        <p:nvSpPr>
          <p:cNvPr id="5121" name="Rectangle 1"/>
          <p:cNvSpPr>
            <a:spLocks noChangeArrowheads="1"/>
          </p:cNvSpPr>
          <p:nvPr/>
        </p:nvSpPr>
        <p:spPr bwMode="auto">
          <a:xfrm>
            <a:off x="5572132" y="1857364"/>
            <a:ext cx="3000396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800" b="1" i="1" u="none" strike="noStrike" cap="none" normalizeH="0" baseline="0" dirty="0" smtClean="0">
                <a:ln>
                  <a:noFill/>
                </a:ln>
                <a:effectLst/>
                <a:latin typeface="MV Boli" pitchFamily="2" charset="0"/>
                <a:ea typeface="Times New Roman" pitchFamily="18" charset="0"/>
                <a:cs typeface="MV Boli" pitchFamily="2" charset="0"/>
              </a:rPr>
              <a:t>“Por muitas vezes abandonaremos o que não nos serve mais... </a:t>
            </a:r>
            <a:endParaRPr kumimoji="0" lang="pt-BR" sz="2800" b="1" i="1" u="none" strike="noStrike" cap="none" normalizeH="0" baseline="0" dirty="0" smtClean="0">
              <a:ln>
                <a:noFill/>
              </a:ln>
              <a:effectLst/>
              <a:latin typeface="MV Boli" pitchFamily="2" charset="0"/>
              <a:cs typeface="MV Boli" pitchFamily="2" charset="0"/>
            </a:endParaRPr>
          </a:p>
        </p:txBody>
      </p:sp>
      <p:pic>
        <p:nvPicPr>
          <p:cNvPr id="13" name="Picture 2" descr="C:\Users\cassia\Desktop\PARA FACEBOOK 2\rdpbanget\16746792-m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643438" cy="3500438"/>
          </a:xfrm>
          <a:prstGeom prst="rect">
            <a:avLst/>
          </a:prstGeom>
          <a:noFill/>
        </p:spPr>
      </p:pic>
      <p:pic>
        <p:nvPicPr>
          <p:cNvPr id="14" name="Picture 2" descr="C:\Users\cassia\Desktop\PARA FACEBOOK 2\rdpbanget\16746792-m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00562" y="0"/>
            <a:ext cx="4643438" cy="3500438"/>
          </a:xfrm>
          <a:prstGeom prst="rect">
            <a:avLst/>
          </a:prstGeom>
          <a:noFill/>
        </p:spPr>
      </p:pic>
      <p:pic>
        <p:nvPicPr>
          <p:cNvPr id="15" name="Picture 2" descr="C:\Users\cassia\Desktop\PARA FACEBOOK 2\rdpbanget\16746792-m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357562"/>
            <a:ext cx="4643438" cy="3500438"/>
          </a:xfrm>
          <a:prstGeom prst="rect">
            <a:avLst/>
          </a:prstGeom>
          <a:noFill/>
        </p:spPr>
      </p:pic>
      <p:pic>
        <p:nvPicPr>
          <p:cNvPr id="16" name="Picture 2" descr="C:\Users\cassia\Desktop\PARA FACEBOOK 2\rdpbanget\16746792-m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00562" y="3357562"/>
            <a:ext cx="4643438" cy="3500438"/>
          </a:xfrm>
          <a:prstGeom prst="rect">
            <a:avLst/>
          </a:prstGeom>
          <a:noFill/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1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3)">
                                      <p:cBhvr>
                                        <p:cTn id="1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1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3)">
                                      <p:cBhvr>
                                        <p:cTn id="1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21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3)">
                                      <p:cBhvr>
                                        <p:cTn id="2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21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3)">
                                      <p:cBhvr>
                                        <p:cTn id="2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cassia\Desktop\PARA FACEBOOK 2\rdpbanget\16746792-m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357166"/>
          </a:xfrm>
          <a:prstGeom prst="rect">
            <a:avLst/>
          </a:prstGeom>
          <a:noFill/>
        </p:spPr>
      </p:pic>
      <p:pic>
        <p:nvPicPr>
          <p:cNvPr id="9" name="Picture 2" descr="C:\Users\cassia\Desktop\PARA FACEBOOK 2\rdpbanget\16746792-m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500834"/>
            <a:ext cx="9144000" cy="357166"/>
          </a:xfrm>
          <a:prstGeom prst="rect">
            <a:avLst/>
          </a:prstGeom>
          <a:noFill/>
        </p:spPr>
      </p:pic>
      <p:pic>
        <p:nvPicPr>
          <p:cNvPr id="10" name="Picture 2" descr="C:\Users\cassia\Desktop\PARA FACEBOOK 2\rdpbanget\16746792-m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5400000">
            <a:off x="-3250417" y="3250417"/>
            <a:ext cx="6858000" cy="357166"/>
          </a:xfrm>
          <a:prstGeom prst="rect">
            <a:avLst/>
          </a:prstGeom>
          <a:noFill/>
        </p:spPr>
      </p:pic>
      <p:pic>
        <p:nvPicPr>
          <p:cNvPr id="11" name="Picture 2" descr="C:\Users\cassia\Desktop\PARA FACEBOOK 2\rdpbanget\16746792-m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5400000">
            <a:off x="5536417" y="3250417"/>
            <a:ext cx="6858000" cy="357166"/>
          </a:xfrm>
          <a:prstGeom prst="rect">
            <a:avLst/>
          </a:prstGeom>
          <a:noFill/>
        </p:spPr>
      </p:pic>
      <p:pic>
        <p:nvPicPr>
          <p:cNvPr id="12" name="Picture 2" descr="C:\Users\cassia\Desktop\PARA FACEBOOK 2\rdpbanget\16746792-m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48" y="857232"/>
            <a:ext cx="4643438" cy="4214842"/>
          </a:xfrm>
          <a:prstGeom prst="rect">
            <a:avLst/>
          </a:prstGeom>
          <a:noFill/>
          <a:ln w="76200">
            <a:solidFill>
              <a:srgbClr val="BDA875"/>
            </a:solidFill>
            <a:prstDash val="lgDashDotDot"/>
          </a:ln>
          <a:effectLst>
            <a:glow rad="101600">
              <a:srgbClr val="BDA875">
                <a:alpha val="60000"/>
              </a:srgbClr>
            </a:glow>
            <a:outerShdw blurRad="76200" dir="18900000" sy="23000" kx="-1200000" algn="bl" rotWithShape="0">
              <a:prstClr val="black">
                <a:alpha val="20000"/>
              </a:prstClr>
            </a:outerShdw>
            <a:reflection blurRad="6350" stA="52000" endA="300" endPos="35000" dir="5400000" sy="-100000" algn="bl" rotWithShape="0"/>
            <a:softEdge rad="317500"/>
          </a:effectLst>
        </p:spPr>
      </p:pic>
      <p:sp>
        <p:nvSpPr>
          <p:cNvPr id="4097" name="Rectangle 1"/>
          <p:cNvSpPr>
            <a:spLocks noChangeArrowheads="1"/>
          </p:cNvSpPr>
          <p:nvPr/>
        </p:nvSpPr>
        <p:spPr bwMode="auto">
          <a:xfrm>
            <a:off x="5572132" y="1071546"/>
            <a:ext cx="2857488" cy="48320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MV Boli" pitchFamily="2" charset="0"/>
                <a:ea typeface="Times New Roman" pitchFamily="18" charset="0"/>
                <a:cs typeface="MV Boli" pitchFamily="2" charset="0"/>
              </a:rPr>
              <a:t>É um ato de Coragem e Fé morrer para o velho, </a:t>
            </a:r>
            <a:endParaRPr kumimoji="0" lang="pt-BR" sz="28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MV Boli" pitchFamily="2" charset="0"/>
              <a:cs typeface="MV Boli" pitchFamily="2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MV Boli" pitchFamily="2" charset="0"/>
                <a:ea typeface="Times New Roman" pitchFamily="18" charset="0"/>
                <a:cs typeface="MV Boli" pitchFamily="2" charset="0"/>
              </a:rPr>
              <a:t>abrir mão de uma zona de conforto e </a:t>
            </a:r>
            <a:endParaRPr kumimoji="0" lang="pt-BR" sz="28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MV Boli" pitchFamily="2" charset="0"/>
              <a:cs typeface="MV Boli" pitchFamily="2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MV Boli" pitchFamily="2" charset="0"/>
                <a:ea typeface="Times New Roman" pitchFamily="18" charset="0"/>
                <a:cs typeface="MV Boli" pitchFamily="2" charset="0"/>
              </a:rPr>
              <a:t>Renascer para o Novo,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MV Boli" pitchFamily="2" charset="0"/>
                <a:ea typeface="Times New Roman" pitchFamily="18" charset="0"/>
                <a:cs typeface="MV Boli" pitchFamily="2" charset="0"/>
              </a:rPr>
              <a:t> para Você Mesmo!</a:t>
            </a:r>
            <a:endParaRPr kumimoji="0" lang="pt-BR" sz="28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MV Boli" pitchFamily="2" charset="0"/>
              <a:cs typeface="MV Boli" pitchFamily="2" charset="0"/>
            </a:endParaRPr>
          </a:p>
        </p:txBody>
      </p:sp>
      <p:pic>
        <p:nvPicPr>
          <p:cNvPr id="8" name="Picture 2" descr="C:\Users\cassia\Desktop\PARA FACEBOOK 2\rdpbanget\16746792-m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643438" cy="3500438"/>
          </a:xfrm>
          <a:prstGeom prst="rect">
            <a:avLst/>
          </a:prstGeom>
          <a:noFill/>
        </p:spPr>
      </p:pic>
      <p:pic>
        <p:nvPicPr>
          <p:cNvPr id="13" name="Picture 2" descr="C:\Users\cassia\Desktop\PARA FACEBOOK 2\rdpbanget\16746792-m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00562" y="0"/>
            <a:ext cx="4643438" cy="3500438"/>
          </a:xfrm>
          <a:prstGeom prst="rect">
            <a:avLst/>
          </a:prstGeom>
          <a:noFill/>
        </p:spPr>
      </p:pic>
      <p:pic>
        <p:nvPicPr>
          <p:cNvPr id="14" name="Picture 2" descr="C:\Users\cassia\Desktop\PARA FACEBOOK 2\rdpbanget\16746792-m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357562"/>
            <a:ext cx="4643438" cy="3500438"/>
          </a:xfrm>
          <a:prstGeom prst="rect">
            <a:avLst/>
          </a:prstGeom>
          <a:noFill/>
        </p:spPr>
      </p:pic>
      <p:pic>
        <p:nvPicPr>
          <p:cNvPr id="15" name="Picture 2" descr="C:\Users\cassia\Desktop\PARA FACEBOOK 2\rdpbanget\16746792-m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00562" y="3357562"/>
            <a:ext cx="4643438" cy="3500438"/>
          </a:xfrm>
          <a:prstGeom prst="rect">
            <a:avLst/>
          </a:prstGeom>
          <a:noFill/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0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0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1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3)">
                                      <p:cBhvr>
                                        <p:cTn id="1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1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3)">
                                      <p:cBhvr>
                                        <p:cTn id="1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21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3)">
                                      <p:cBhvr>
                                        <p:cTn id="2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21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3)">
                                      <p:cBhvr>
                                        <p:cTn id="2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cassia\Desktop\PARA FACEBOOK 2\rdpbanget\16746792-m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357166"/>
          </a:xfrm>
          <a:prstGeom prst="rect">
            <a:avLst/>
          </a:prstGeom>
          <a:noFill/>
        </p:spPr>
      </p:pic>
      <p:pic>
        <p:nvPicPr>
          <p:cNvPr id="9" name="Picture 2" descr="C:\Users\cassia\Desktop\PARA FACEBOOK 2\rdpbanget\16746792-m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500834"/>
            <a:ext cx="9144000" cy="357166"/>
          </a:xfrm>
          <a:prstGeom prst="rect">
            <a:avLst/>
          </a:prstGeom>
          <a:noFill/>
        </p:spPr>
      </p:pic>
      <p:pic>
        <p:nvPicPr>
          <p:cNvPr id="10" name="Picture 2" descr="C:\Users\cassia\Desktop\PARA FACEBOOK 2\rdpbanget\16746792-m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5400000">
            <a:off x="-3250417" y="3250417"/>
            <a:ext cx="6858000" cy="357166"/>
          </a:xfrm>
          <a:prstGeom prst="rect">
            <a:avLst/>
          </a:prstGeom>
          <a:noFill/>
        </p:spPr>
      </p:pic>
      <p:pic>
        <p:nvPicPr>
          <p:cNvPr id="11" name="Picture 2" descr="C:\Users\cassia\Desktop\PARA FACEBOOK 2\rdpbanget\16746792-m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5400000">
            <a:off x="5536417" y="3250417"/>
            <a:ext cx="6858000" cy="357166"/>
          </a:xfrm>
          <a:prstGeom prst="rect">
            <a:avLst/>
          </a:prstGeom>
          <a:noFill/>
        </p:spPr>
      </p:pic>
      <p:pic>
        <p:nvPicPr>
          <p:cNvPr id="12" name="Picture 2" descr="C:\Users\cassia\Desktop\PARA FACEBOOK 2\rdpbanget\16746792-m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48" y="857232"/>
            <a:ext cx="4643438" cy="4214842"/>
          </a:xfrm>
          <a:prstGeom prst="rect">
            <a:avLst/>
          </a:prstGeom>
          <a:noFill/>
          <a:ln w="76200">
            <a:solidFill>
              <a:srgbClr val="BDA875"/>
            </a:solidFill>
            <a:prstDash val="lgDashDotDot"/>
          </a:ln>
          <a:effectLst>
            <a:glow rad="101600">
              <a:srgbClr val="BDA875">
                <a:alpha val="60000"/>
              </a:srgbClr>
            </a:glow>
            <a:outerShdw blurRad="76200" dir="18900000" sy="23000" kx="-1200000" algn="bl" rotWithShape="0">
              <a:prstClr val="black">
                <a:alpha val="20000"/>
              </a:prstClr>
            </a:outerShdw>
            <a:reflection blurRad="6350" stA="52000" endA="300" endPos="35000" dir="5400000" sy="-100000" algn="bl" rotWithShape="0"/>
            <a:softEdge rad="317500"/>
          </a:effectLst>
        </p:spPr>
      </p:pic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5572132" y="1142984"/>
            <a:ext cx="2857520" cy="4401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MV Boli" pitchFamily="2" charset="0"/>
                <a:ea typeface="Times New Roman" pitchFamily="18" charset="0"/>
                <a:cs typeface="MV Boli" pitchFamily="2" charset="0"/>
              </a:rPr>
              <a:t>Amar e respeitar a si próprio é o primeiro passo... </a:t>
            </a:r>
            <a:endParaRPr kumimoji="0" lang="pt-BR" sz="28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MV Boli" pitchFamily="2" charset="0"/>
              <a:cs typeface="MV Boli" pitchFamily="2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MV Boli" pitchFamily="2" charset="0"/>
                <a:ea typeface="Times New Roman" pitchFamily="18" charset="0"/>
                <a:cs typeface="MV Boli" pitchFamily="2" charset="0"/>
              </a:rPr>
              <a:t>Respeite seu ritmo,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MV Boli" pitchFamily="2" charset="0"/>
                <a:ea typeface="Times New Roman" pitchFamily="18" charset="0"/>
                <a:cs typeface="MV Boli" pitchFamily="2" charset="0"/>
              </a:rPr>
              <a:t>escute sua Alma...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MV Boli" pitchFamily="2" charset="0"/>
                <a:ea typeface="Times New Roman" pitchFamily="18" charset="0"/>
                <a:cs typeface="MV Boli" pitchFamily="2" charset="0"/>
              </a:rPr>
              <a:t>Siga-a.</a:t>
            </a:r>
            <a:endParaRPr kumimoji="0" lang="pt-BR" sz="28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MV Boli" pitchFamily="2" charset="0"/>
              <a:cs typeface="MV Boli" pitchFamily="2" charset="0"/>
            </a:endParaRPr>
          </a:p>
        </p:txBody>
      </p:sp>
      <p:pic>
        <p:nvPicPr>
          <p:cNvPr id="8" name="Picture 2" descr="C:\Users\cassia\Desktop\PARA FACEBOOK 2\rdpbanget\16746792-m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643438" cy="3500438"/>
          </a:xfrm>
          <a:prstGeom prst="rect">
            <a:avLst/>
          </a:prstGeom>
          <a:noFill/>
        </p:spPr>
      </p:pic>
      <p:pic>
        <p:nvPicPr>
          <p:cNvPr id="13" name="Picture 2" descr="C:\Users\cassia\Desktop\PARA FACEBOOK 2\rdpbanget\16746792-m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00562" y="0"/>
            <a:ext cx="4643438" cy="3500438"/>
          </a:xfrm>
          <a:prstGeom prst="rect">
            <a:avLst/>
          </a:prstGeom>
          <a:noFill/>
        </p:spPr>
      </p:pic>
      <p:pic>
        <p:nvPicPr>
          <p:cNvPr id="14" name="Picture 2" descr="C:\Users\cassia\Desktop\PARA FACEBOOK 2\rdpbanget\16746792-m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357562"/>
            <a:ext cx="4643438" cy="3500438"/>
          </a:xfrm>
          <a:prstGeom prst="rect">
            <a:avLst/>
          </a:prstGeom>
          <a:noFill/>
        </p:spPr>
      </p:pic>
      <p:pic>
        <p:nvPicPr>
          <p:cNvPr id="15" name="Picture 2" descr="C:\Users\cassia\Desktop\PARA FACEBOOK 2\rdpbanget\16746792-m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00562" y="3357562"/>
            <a:ext cx="4643438" cy="3500438"/>
          </a:xfrm>
          <a:prstGeom prst="rect">
            <a:avLst/>
          </a:prstGeom>
          <a:noFill/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0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0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1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3)">
                                      <p:cBhvr>
                                        <p:cTn id="1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1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3)">
                                      <p:cBhvr>
                                        <p:cTn id="1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21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3)">
                                      <p:cBhvr>
                                        <p:cTn id="2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21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3)">
                                      <p:cBhvr>
                                        <p:cTn id="2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cassia\Desktop\PARA FACEBOOK 2\rdpbanget\16746792-m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357166"/>
          </a:xfrm>
          <a:prstGeom prst="rect">
            <a:avLst/>
          </a:prstGeom>
          <a:noFill/>
        </p:spPr>
      </p:pic>
      <p:pic>
        <p:nvPicPr>
          <p:cNvPr id="9" name="Picture 2" descr="C:\Users\cassia\Desktop\PARA FACEBOOK 2\rdpbanget\16746792-m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500834"/>
            <a:ext cx="9144000" cy="357166"/>
          </a:xfrm>
          <a:prstGeom prst="rect">
            <a:avLst/>
          </a:prstGeom>
          <a:noFill/>
        </p:spPr>
      </p:pic>
      <p:pic>
        <p:nvPicPr>
          <p:cNvPr id="10" name="Picture 2" descr="C:\Users\cassia\Desktop\PARA FACEBOOK 2\rdpbanget\16746792-m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5400000">
            <a:off x="-3250417" y="3250417"/>
            <a:ext cx="6858000" cy="357166"/>
          </a:xfrm>
          <a:prstGeom prst="rect">
            <a:avLst/>
          </a:prstGeom>
          <a:noFill/>
        </p:spPr>
      </p:pic>
      <p:pic>
        <p:nvPicPr>
          <p:cNvPr id="11" name="Picture 2" descr="C:\Users\cassia\Desktop\PARA FACEBOOK 2\rdpbanget\16746792-m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5400000">
            <a:off x="5536417" y="3250417"/>
            <a:ext cx="6858000" cy="357166"/>
          </a:xfrm>
          <a:prstGeom prst="rect">
            <a:avLst/>
          </a:prstGeom>
          <a:noFill/>
        </p:spPr>
      </p:pic>
      <p:pic>
        <p:nvPicPr>
          <p:cNvPr id="12" name="Picture 2" descr="C:\Users\cassia\Desktop\PARA FACEBOOK 2\rdpbanget\16746792-m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48" y="857232"/>
            <a:ext cx="4643438" cy="4214842"/>
          </a:xfrm>
          <a:prstGeom prst="rect">
            <a:avLst/>
          </a:prstGeom>
          <a:noFill/>
          <a:ln w="76200">
            <a:solidFill>
              <a:srgbClr val="BDA875"/>
            </a:solidFill>
            <a:prstDash val="lgDashDotDot"/>
          </a:ln>
          <a:effectLst>
            <a:glow rad="101600">
              <a:srgbClr val="BDA875">
                <a:alpha val="60000"/>
              </a:srgbClr>
            </a:glow>
            <a:outerShdw blurRad="76200" dir="18900000" sy="23000" kx="-1200000" algn="bl" rotWithShape="0">
              <a:prstClr val="black">
                <a:alpha val="20000"/>
              </a:prstClr>
            </a:outerShdw>
            <a:reflection blurRad="6350" stA="52000" endA="300" endPos="35000" dir="5400000" sy="-100000" algn="bl" rotWithShape="0"/>
            <a:softEdge rad="317500"/>
          </a:effectLst>
        </p:spPr>
      </p:pic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5786446" y="1643050"/>
            <a:ext cx="2571736" cy="3539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800" b="1" i="1" u="none" strike="noStrike" cap="none" normalizeH="0" baseline="0" dirty="0" smtClean="0">
                <a:ln>
                  <a:noFill/>
                </a:ln>
                <a:effectLst/>
                <a:latin typeface="MV Boli" pitchFamily="2" charset="0"/>
                <a:ea typeface="Times New Roman" pitchFamily="18" charset="0"/>
                <a:cs typeface="MV Boli" pitchFamily="2" charset="0"/>
              </a:rPr>
              <a:t>Acredite em você de Todo o seu Coração e Voe... </a:t>
            </a:r>
            <a:endParaRPr kumimoji="0" lang="pt-BR" sz="2800" b="1" i="1" u="none" strike="noStrike" cap="none" normalizeH="0" baseline="0" dirty="0" smtClean="0">
              <a:ln>
                <a:noFill/>
              </a:ln>
              <a:effectLst/>
              <a:latin typeface="MV Boli" pitchFamily="2" charset="0"/>
              <a:cs typeface="MV Boli" pitchFamily="2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800" b="1" i="1" u="none" strike="noStrike" cap="none" normalizeH="0" baseline="0" dirty="0" smtClean="0">
                <a:ln>
                  <a:noFill/>
                </a:ln>
                <a:effectLst/>
                <a:latin typeface="MV Boli" pitchFamily="2" charset="0"/>
                <a:ea typeface="Times New Roman" pitchFamily="18" charset="0"/>
                <a:cs typeface="MV Boli" pitchFamily="2" charset="0"/>
              </a:rPr>
              <a:t>Pois somente o medo lhe prende ao chão... </a:t>
            </a:r>
            <a:endParaRPr kumimoji="0" lang="pt-BR" sz="2800" b="1" i="1" u="none" strike="noStrike" cap="none" normalizeH="0" baseline="0" dirty="0" smtClean="0">
              <a:ln>
                <a:noFill/>
              </a:ln>
              <a:effectLst/>
              <a:latin typeface="MV Boli" pitchFamily="2" charset="0"/>
              <a:cs typeface="MV Boli" pitchFamily="2" charset="0"/>
            </a:endParaRPr>
          </a:p>
        </p:txBody>
      </p:sp>
      <p:pic>
        <p:nvPicPr>
          <p:cNvPr id="8" name="Picture 2" descr="C:\Users\cassia\Desktop\PARA FACEBOOK 2\rdpbanget\16746792-m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643438" cy="3500438"/>
          </a:xfrm>
          <a:prstGeom prst="rect">
            <a:avLst/>
          </a:prstGeom>
          <a:noFill/>
        </p:spPr>
      </p:pic>
      <p:pic>
        <p:nvPicPr>
          <p:cNvPr id="13" name="Picture 2" descr="C:\Users\cassia\Desktop\PARA FACEBOOK 2\rdpbanget\16746792-m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00562" y="0"/>
            <a:ext cx="4643438" cy="3500438"/>
          </a:xfrm>
          <a:prstGeom prst="rect">
            <a:avLst/>
          </a:prstGeom>
          <a:noFill/>
        </p:spPr>
      </p:pic>
      <p:pic>
        <p:nvPicPr>
          <p:cNvPr id="14" name="Picture 2" descr="C:\Users\cassia\Desktop\PARA FACEBOOK 2\rdpbanget\16746792-m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357562"/>
            <a:ext cx="4643438" cy="3500438"/>
          </a:xfrm>
          <a:prstGeom prst="rect">
            <a:avLst/>
          </a:prstGeom>
          <a:noFill/>
        </p:spPr>
      </p:pic>
      <p:pic>
        <p:nvPicPr>
          <p:cNvPr id="15" name="Picture 2" descr="C:\Users\cassia\Desktop\PARA FACEBOOK 2\rdpbanget\16746792-m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00562" y="3357562"/>
            <a:ext cx="4643438" cy="3500438"/>
          </a:xfrm>
          <a:prstGeom prst="rect">
            <a:avLst/>
          </a:prstGeom>
          <a:noFill/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0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0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1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3)">
                                      <p:cBhvr>
                                        <p:cTn id="1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1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3)">
                                      <p:cBhvr>
                                        <p:cTn id="1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21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3)">
                                      <p:cBhvr>
                                        <p:cTn id="2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21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3)">
                                      <p:cBhvr>
                                        <p:cTn id="2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cassia\Desktop\PARA FACEBOOK 2\rdpbanget\16746792-m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357166"/>
          </a:xfrm>
          <a:prstGeom prst="rect">
            <a:avLst/>
          </a:prstGeom>
          <a:noFill/>
        </p:spPr>
      </p:pic>
      <p:pic>
        <p:nvPicPr>
          <p:cNvPr id="9" name="Picture 2" descr="C:\Users\cassia\Desktop\PARA FACEBOOK 2\rdpbanget\16746792-m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500834"/>
            <a:ext cx="9144000" cy="357166"/>
          </a:xfrm>
          <a:prstGeom prst="rect">
            <a:avLst/>
          </a:prstGeom>
          <a:noFill/>
        </p:spPr>
      </p:pic>
      <p:pic>
        <p:nvPicPr>
          <p:cNvPr id="10" name="Picture 2" descr="C:\Users\cassia\Desktop\PARA FACEBOOK 2\rdpbanget\16746792-m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5400000">
            <a:off x="-3250417" y="3250417"/>
            <a:ext cx="6858000" cy="357166"/>
          </a:xfrm>
          <a:prstGeom prst="rect">
            <a:avLst/>
          </a:prstGeom>
          <a:noFill/>
        </p:spPr>
      </p:pic>
      <p:pic>
        <p:nvPicPr>
          <p:cNvPr id="11" name="Picture 2" descr="C:\Users\cassia\Desktop\PARA FACEBOOK 2\rdpbanget\16746792-m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5400000">
            <a:off x="5536417" y="3250417"/>
            <a:ext cx="6858000" cy="357166"/>
          </a:xfrm>
          <a:prstGeom prst="rect">
            <a:avLst/>
          </a:prstGeom>
          <a:noFill/>
        </p:spPr>
      </p:pic>
      <p:pic>
        <p:nvPicPr>
          <p:cNvPr id="12" name="Picture 2" descr="C:\Users\cassia\Desktop\PARA FACEBOOK 2\rdpbanget\16746792-m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48" y="857232"/>
            <a:ext cx="4643438" cy="4214842"/>
          </a:xfrm>
          <a:prstGeom prst="rect">
            <a:avLst/>
          </a:prstGeom>
          <a:noFill/>
          <a:ln w="76200">
            <a:solidFill>
              <a:srgbClr val="BDA875"/>
            </a:solidFill>
            <a:prstDash val="lgDashDotDot"/>
          </a:ln>
          <a:effectLst>
            <a:glow rad="101600">
              <a:srgbClr val="BDA875">
                <a:alpha val="60000"/>
              </a:srgbClr>
            </a:glow>
            <a:outerShdw blurRad="76200" dir="18900000" sy="23000" kx="-1200000" algn="bl" rotWithShape="0">
              <a:prstClr val="black">
                <a:alpha val="20000"/>
              </a:prstClr>
            </a:outerShdw>
            <a:reflection blurRad="6350" stA="52000" endA="300" endPos="35000" dir="5400000" sy="-100000" algn="bl" rotWithShape="0"/>
            <a:softEdge rad="317500"/>
          </a:effectLst>
        </p:spPr>
      </p:pic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5857884" y="1714488"/>
            <a:ext cx="2357422" cy="3539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800" b="1" i="1" u="none" strike="noStrike" cap="none" normalizeH="0" baseline="0" dirty="0" smtClean="0">
                <a:ln>
                  <a:noFill/>
                </a:ln>
                <a:effectLst/>
                <a:latin typeface="MV Boli" pitchFamily="2" charset="0"/>
                <a:ea typeface="Times New Roman" pitchFamily="18" charset="0"/>
                <a:cs typeface="MV Boli" pitchFamily="2" charset="0"/>
              </a:rPr>
              <a:t>A dúvida enraíza e o Amor liberta. </a:t>
            </a:r>
            <a:endParaRPr kumimoji="0" lang="pt-BR" sz="2800" b="1" i="1" u="none" strike="noStrike" cap="none" normalizeH="0" baseline="0" dirty="0" smtClean="0">
              <a:ln>
                <a:noFill/>
              </a:ln>
              <a:effectLst/>
              <a:latin typeface="MV Boli" pitchFamily="2" charset="0"/>
              <a:cs typeface="MV Boli" pitchFamily="2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800" b="1" i="1" u="none" strike="noStrike" cap="none" normalizeH="0" baseline="0" dirty="0" smtClean="0">
                <a:ln>
                  <a:noFill/>
                </a:ln>
                <a:effectLst/>
                <a:latin typeface="MV Boli" pitchFamily="2" charset="0"/>
                <a:ea typeface="Times New Roman" pitchFamily="18" charset="0"/>
                <a:cs typeface="MV Boli" pitchFamily="2" charset="0"/>
              </a:rPr>
              <a:t>Torna-te uma pessoa melhor, HOJE.” </a:t>
            </a:r>
            <a:endParaRPr kumimoji="0" lang="pt-BR" sz="2800" b="1" i="1" u="none" strike="noStrike" cap="none" normalizeH="0" baseline="0" dirty="0" smtClean="0">
              <a:ln>
                <a:noFill/>
              </a:ln>
              <a:effectLst/>
              <a:latin typeface="MV Boli" pitchFamily="2" charset="0"/>
              <a:cs typeface="MV Boli" pitchFamily="2" charset="0"/>
            </a:endParaRPr>
          </a:p>
        </p:txBody>
      </p:sp>
      <p:pic>
        <p:nvPicPr>
          <p:cNvPr id="8" name="Picture 2" descr="C:\Users\cassia\Desktop\PARA FACEBOOK 2\rdpbanget\16746792-m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643438" cy="3500438"/>
          </a:xfrm>
          <a:prstGeom prst="rect">
            <a:avLst/>
          </a:prstGeom>
          <a:noFill/>
        </p:spPr>
      </p:pic>
      <p:pic>
        <p:nvPicPr>
          <p:cNvPr id="13" name="Picture 2" descr="C:\Users\cassia\Desktop\PARA FACEBOOK 2\rdpbanget\16746792-m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00562" y="0"/>
            <a:ext cx="4643438" cy="3500438"/>
          </a:xfrm>
          <a:prstGeom prst="rect">
            <a:avLst/>
          </a:prstGeom>
          <a:noFill/>
        </p:spPr>
      </p:pic>
      <p:pic>
        <p:nvPicPr>
          <p:cNvPr id="14" name="Picture 2" descr="C:\Users\cassia\Desktop\PARA FACEBOOK 2\rdpbanget\16746792-m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357562"/>
            <a:ext cx="4643438" cy="3500438"/>
          </a:xfrm>
          <a:prstGeom prst="rect">
            <a:avLst/>
          </a:prstGeom>
          <a:noFill/>
        </p:spPr>
      </p:pic>
      <p:pic>
        <p:nvPicPr>
          <p:cNvPr id="15" name="Picture 2" descr="C:\Users\cassia\Desktop\PARA FACEBOOK 2\rdpbanget\16746792-m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00562" y="3357562"/>
            <a:ext cx="4643438" cy="3500438"/>
          </a:xfrm>
          <a:prstGeom prst="rect">
            <a:avLst/>
          </a:prstGeom>
          <a:noFill/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0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0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1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3)">
                                      <p:cBhvr>
                                        <p:cTn id="1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1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3)">
                                      <p:cBhvr>
                                        <p:cTn id="1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21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3)">
                                      <p:cBhvr>
                                        <p:cTn id="2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21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3)">
                                      <p:cBhvr>
                                        <p:cTn id="2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cassia\Desktop\PARA FACEBOOK 2\rdpbanget\16746792-m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357166"/>
          </a:xfrm>
          <a:prstGeom prst="rect">
            <a:avLst/>
          </a:prstGeom>
          <a:noFill/>
        </p:spPr>
      </p:pic>
      <p:pic>
        <p:nvPicPr>
          <p:cNvPr id="9" name="Picture 2" descr="C:\Users\cassia\Desktop\PARA FACEBOOK 2\rdpbanget\16746792-m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500834"/>
            <a:ext cx="9144000" cy="357166"/>
          </a:xfrm>
          <a:prstGeom prst="rect">
            <a:avLst/>
          </a:prstGeom>
          <a:noFill/>
        </p:spPr>
      </p:pic>
      <p:pic>
        <p:nvPicPr>
          <p:cNvPr id="10" name="Picture 2" descr="C:\Users\cassia\Desktop\PARA FACEBOOK 2\rdpbanget\16746792-m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5400000">
            <a:off x="-3250417" y="3250417"/>
            <a:ext cx="6858000" cy="357166"/>
          </a:xfrm>
          <a:prstGeom prst="rect">
            <a:avLst/>
          </a:prstGeom>
          <a:noFill/>
        </p:spPr>
      </p:pic>
      <p:pic>
        <p:nvPicPr>
          <p:cNvPr id="11" name="Picture 2" descr="C:\Users\cassia\Desktop\PARA FACEBOOK 2\rdpbanget\16746792-m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5400000">
            <a:off x="5536417" y="3250417"/>
            <a:ext cx="6858000" cy="357166"/>
          </a:xfrm>
          <a:prstGeom prst="rect">
            <a:avLst/>
          </a:prstGeom>
          <a:noFill/>
        </p:spPr>
      </p:pic>
      <p:pic>
        <p:nvPicPr>
          <p:cNvPr id="12" name="Picture 2" descr="C:\Users\cassia\Desktop\PARA FACEBOOK 2\rdpbanget\16746792-m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48" y="857232"/>
            <a:ext cx="4643438" cy="4214842"/>
          </a:xfrm>
          <a:prstGeom prst="rect">
            <a:avLst/>
          </a:prstGeom>
          <a:noFill/>
          <a:ln w="76200">
            <a:solidFill>
              <a:srgbClr val="BDA875"/>
            </a:solidFill>
            <a:prstDash val="lgDashDotDot"/>
          </a:ln>
          <a:effectLst>
            <a:glow rad="101600">
              <a:srgbClr val="BDA875">
                <a:alpha val="60000"/>
              </a:srgbClr>
            </a:glow>
            <a:outerShdw blurRad="76200" dir="18900000" sy="23000" kx="-1200000" algn="bl" rotWithShape="0">
              <a:prstClr val="black">
                <a:alpha val="20000"/>
              </a:prstClr>
            </a:outerShdw>
            <a:reflection blurRad="6350" stA="52000" endA="300" endPos="35000" dir="5400000" sy="-100000" algn="bl" rotWithShape="0"/>
            <a:softEdge rad="317500"/>
          </a:effectLst>
        </p:spPr>
      </p:pic>
      <p:sp>
        <p:nvSpPr>
          <p:cNvPr id="7" name="CaixaDeTexto 6"/>
          <p:cNvSpPr txBox="1"/>
          <p:nvPr/>
        </p:nvSpPr>
        <p:spPr>
          <a:xfrm>
            <a:off x="5429256" y="1643050"/>
            <a:ext cx="3143272" cy="29854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i="1" dirty="0" smtClean="0">
                <a:latin typeface="MV Boli" pitchFamily="2" charset="0"/>
                <a:cs typeface="MV Boli" pitchFamily="2" charset="0"/>
              </a:rPr>
              <a:t>Formatação</a:t>
            </a:r>
          </a:p>
          <a:p>
            <a:pPr algn="ctr"/>
            <a:r>
              <a:rPr lang="pt-BR" sz="2800" b="1" i="1" dirty="0" err="1" smtClean="0">
                <a:latin typeface="MV Boli" pitchFamily="2" charset="0"/>
                <a:cs typeface="MV Boli" pitchFamily="2" charset="0"/>
              </a:rPr>
              <a:t>Verarduin</a:t>
            </a:r>
            <a:endParaRPr lang="pt-BR" sz="2800" b="1" i="1" dirty="0" smtClean="0">
              <a:latin typeface="MV Boli" pitchFamily="2" charset="0"/>
              <a:cs typeface="MV Boli" pitchFamily="2" charset="0"/>
            </a:endParaRPr>
          </a:p>
          <a:p>
            <a:pPr algn="ctr"/>
            <a:r>
              <a:rPr lang="pt-BR" sz="2800" b="1" i="1" dirty="0" smtClean="0">
                <a:latin typeface="MV Boli" pitchFamily="2" charset="0"/>
                <a:cs typeface="MV Boli" pitchFamily="2" charset="0"/>
              </a:rPr>
              <a:t>Texto</a:t>
            </a:r>
          </a:p>
          <a:p>
            <a:pPr algn="ctr"/>
            <a:r>
              <a:rPr lang="pt-BR" sz="2800" b="1" i="1" dirty="0" smtClean="0">
                <a:latin typeface="MV Boli" pitchFamily="2" charset="0"/>
                <a:cs typeface="MV Boli" pitchFamily="2" charset="0"/>
              </a:rPr>
              <a:t>Carolina </a:t>
            </a:r>
            <a:r>
              <a:rPr lang="pt-BR" sz="2800" b="1" i="1" dirty="0" err="1" smtClean="0">
                <a:latin typeface="MV Boli" pitchFamily="2" charset="0"/>
                <a:cs typeface="MV Boli" pitchFamily="2" charset="0"/>
              </a:rPr>
              <a:t>Salcicles</a:t>
            </a:r>
            <a:endParaRPr lang="pt-BR" sz="2800" b="1" i="1" dirty="0" smtClean="0">
              <a:latin typeface="MV Boli" pitchFamily="2" charset="0"/>
              <a:cs typeface="MV Boli" pitchFamily="2" charset="0"/>
            </a:endParaRPr>
          </a:p>
          <a:p>
            <a:pPr algn="ctr"/>
            <a:r>
              <a:rPr lang="pt-BR" sz="2800" b="1" i="1" dirty="0" smtClean="0">
                <a:latin typeface="MV Boli" pitchFamily="2" charset="0"/>
                <a:cs typeface="MV Boli" pitchFamily="2" charset="0"/>
              </a:rPr>
              <a:t>Imagens</a:t>
            </a:r>
          </a:p>
          <a:p>
            <a:pPr algn="ctr"/>
            <a:r>
              <a:rPr lang="pt-BR" sz="2800" b="1" i="1" dirty="0" smtClean="0">
                <a:latin typeface="MV Boli" pitchFamily="2" charset="0"/>
                <a:cs typeface="MV Boli" pitchFamily="2" charset="0"/>
              </a:rPr>
              <a:t>Internet</a:t>
            </a:r>
          </a:p>
          <a:p>
            <a:pPr algn="ctr"/>
            <a:r>
              <a:rPr lang="pt-BR" sz="2000" b="1" i="1" dirty="0" smtClean="0">
                <a:latin typeface="MV Boli" pitchFamily="2" charset="0"/>
                <a:cs typeface="MV Boli" pitchFamily="2" charset="0"/>
              </a:rPr>
              <a:t>Vera.arduin@gmailk.com</a:t>
            </a:r>
            <a:endParaRPr lang="pt-BR" sz="2000" b="1" i="1" dirty="0">
              <a:latin typeface="MV Boli" pitchFamily="2" charset="0"/>
              <a:cs typeface="MV Boli" pitchFamily="2" charset="0"/>
            </a:endParaRPr>
          </a:p>
        </p:txBody>
      </p:sp>
      <p:pic>
        <p:nvPicPr>
          <p:cNvPr id="8" name="Picture 2" descr="C:\Users\cassia\Desktop\PARA FACEBOOK 2\rdpbanget\16746792-m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643438" cy="3500438"/>
          </a:xfrm>
          <a:prstGeom prst="rect">
            <a:avLst/>
          </a:prstGeom>
          <a:noFill/>
        </p:spPr>
      </p:pic>
      <p:pic>
        <p:nvPicPr>
          <p:cNvPr id="13" name="Picture 2" descr="C:\Users\cassia\Desktop\PARA FACEBOOK 2\rdpbanget\16746792-m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00562" y="0"/>
            <a:ext cx="4643438" cy="3500438"/>
          </a:xfrm>
          <a:prstGeom prst="rect">
            <a:avLst/>
          </a:prstGeom>
          <a:noFill/>
        </p:spPr>
      </p:pic>
      <p:pic>
        <p:nvPicPr>
          <p:cNvPr id="14" name="Picture 2" descr="C:\Users\cassia\Desktop\PARA FACEBOOK 2\rdpbanget\16746792-m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357562"/>
            <a:ext cx="4643438" cy="3500438"/>
          </a:xfrm>
          <a:prstGeom prst="rect">
            <a:avLst/>
          </a:prstGeom>
          <a:noFill/>
        </p:spPr>
      </p:pic>
      <p:pic>
        <p:nvPicPr>
          <p:cNvPr id="15" name="Picture 2" descr="C:\Users\cassia\Desktop\PARA FACEBOOK 2\rdpbanget\16746792-m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00562" y="3357562"/>
            <a:ext cx="4643438" cy="3500438"/>
          </a:xfrm>
          <a:prstGeom prst="rect">
            <a:avLst/>
          </a:prstGeom>
          <a:noFill/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1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3)">
                                      <p:cBhvr>
                                        <p:cTn id="1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1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3)">
                                      <p:cBhvr>
                                        <p:cTn id="1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21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3)">
                                      <p:cBhvr>
                                        <p:cTn id="2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21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3)">
                                      <p:cBhvr>
                                        <p:cTn id="2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theme/theme1.xml><?xml version="1.0" encoding="utf-8"?>
<a:theme xmlns:a="http://schemas.openxmlformats.org/drawingml/2006/main" name="COLOCAR MUSICA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COLOCAR MUSICA</Template>
  <TotalTime>3</TotalTime>
  <Words>66</Words>
  <Application>Microsoft Office PowerPoint</Application>
  <PresentationFormat>Apresentação na tela (4:3)</PresentationFormat>
  <Paragraphs>21</Paragraphs>
  <Slides>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7</vt:i4>
      </vt:variant>
    </vt:vector>
  </HeadingPairs>
  <TitlesOfParts>
    <vt:vector size="8" baseType="lpstr">
      <vt:lpstr>COLOCAR MUSICA</vt:lpstr>
      <vt:lpstr>Slide 1</vt:lpstr>
      <vt:lpstr>Slide 2</vt:lpstr>
      <vt:lpstr>Slide 3</vt:lpstr>
      <vt:lpstr>Slide 4</vt:lpstr>
      <vt:lpstr>Slide 5</vt:lpstr>
      <vt:lpstr>Slide 6</vt:lpstr>
      <vt:lpstr>Slide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cassia</dc:creator>
  <cp:lastModifiedBy>cassia</cp:lastModifiedBy>
  <cp:revision>1</cp:revision>
  <dcterms:created xsi:type="dcterms:W3CDTF">2013-06-19T16:44:41Z</dcterms:created>
  <dcterms:modified xsi:type="dcterms:W3CDTF">2013-06-19T16:48:10Z</dcterms:modified>
</cp:coreProperties>
</file>