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34365"/>
    <a:srgbClr val="53537D"/>
    <a:srgbClr val="666699"/>
    <a:srgbClr val="9E0040"/>
    <a:srgbClr val="FF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96" d="100"/>
          <a:sy n="96" d="100"/>
        </p:scale>
        <p:origin x="-33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4EB1A-5CC7-4A91-BB70-6F7E02CA29FB}" type="datetimeFigureOut">
              <a:rPr lang="pt-BR" smtClean="0"/>
              <a:pPr/>
              <a:t>11/05/2015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AF42B-B960-44E1-8A0A-E172A052BAB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4EB1A-5CC7-4A91-BB70-6F7E02CA29FB}" type="datetimeFigureOut">
              <a:rPr lang="pt-BR" smtClean="0"/>
              <a:pPr/>
              <a:t>11/05/2015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AF42B-B960-44E1-8A0A-E172A052BAB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4EB1A-5CC7-4A91-BB70-6F7E02CA29FB}" type="datetimeFigureOut">
              <a:rPr lang="pt-BR" smtClean="0"/>
              <a:pPr/>
              <a:t>11/05/2015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AF42B-B960-44E1-8A0A-E172A052BAB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4EB1A-5CC7-4A91-BB70-6F7E02CA29FB}" type="datetimeFigureOut">
              <a:rPr lang="pt-BR" smtClean="0"/>
              <a:pPr/>
              <a:t>11/05/2015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AF42B-B960-44E1-8A0A-E172A052BAB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4EB1A-5CC7-4A91-BB70-6F7E02CA29FB}" type="datetimeFigureOut">
              <a:rPr lang="pt-BR" smtClean="0"/>
              <a:pPr/>
              <a:t>11/05/2015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AF42B-B960-44E1-8A0A-E172A052BAB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4EB1A-5CC7-4A91-BB70-6F7E02CA29FB}" type="datetimeFigureOut">
              <a:rPr lang="pt-BR" smtClean="0"/>
              <a:pPr/>
              <a:t>11/05/2015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AF42B-B960-44E1-8A0A-E172A052BAB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4EB1A-5CC7-4A91-BB70-6F7E02CA29FB}" type="datetimeFigureOut">
              <a:rPr lang="pt-BR" smtClean="0"/>
              <a:pPr/>
              <a:t>11/05/2015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AF42B-B960-44E1-8A0A-E172A052BAB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4EB1A-5CC7-4A91-BB70-6F7E02CA29FB}" type="datetimeFigureOut">
              <a:rPr lang="pt-BR" smtClean="0"/>
              <a:pPr/>
              <a:t>11/05/2015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AF42B-B960-44E1-8A0A-E172A052BAB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4EB1A-5CC7-4A91-BB70-6F7E02CA29FB}" type="datetimeFigureOut">
              <a:rPr lang="pt-BR" smtClean="0"/>
              <a:pPr/>
              <a:t>11/05/2015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AF42B-B960-44E1-8A0A-E172A052BAB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4EB1A-5CC7-4A91-BB70-6F7E02CA29FB}" type="datetimeFigureOut">
              <a:rPr lang="pt-BR" smtClean="0"/>
              <a:pPr/>
              <a:t>11/05/2015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AF42B-B960-44E1-8A0A-E172A052BAB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4EB1A-5CC7-4A91-BB70-6F7E02CA29FB}" type="datetimeFigureOut">
              <a:rPr lang="pt-BR" smtClean="0"/>
              <a:pPr/>
              <a:t>11/05/2015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AF42B-B960-44E1-8A0A-E172A052BAB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3436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34EB1A-5CC7-4A91-BB70-6F7E02CA29FB}" type="datetimeFigureOut">
              <a:rPr lang="pt-BR" smtClean="0"/>
              <a:pPr/>
              <a:t>11/05/2015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CAF42B-B960-44E1-8A0A-E172A052BAB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Vera\Desktop\PARA WHATSAPP\1653569_649004748546766_3868615976846299576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715008" cy="6858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5500694" y="3000372"/>
            <a:ext cx="3500430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6600" b="0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Matura MT Script Capitals" pitchFamily="66" charset="0"/>
                <a:ea typeface="Calibri" pitchFamily="34" charset="0"/>
                <a:cs typeface="Times New Roman" pitchFamily="18" charset="0"/>
              </a:rPr>
              <a:t>Saudade</a:t>
            </a:r>
            <a:endParaRPr kumimoji="0" lang="pt-BR" sz="6600" b="0" i="0" u="none" strike="noStrike" cap="none" normalizeH="0" baseline="0" dirty="0" smtClean="0">
              <a:ln>
                <a:noFill/>
              </a:ln>
              <a:solidFill>
                <a:schemeClr val="accent4">
                  <a:lumMod val="60000"/>
                  <a:lumOff val="40000"/>
                </a:schemeClr>
              </a:solidFill>
              <a:effectLst/>
              <a:latin typeface="Matura MT Script Capitals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advTm="12000">
    <p:sndAc>
      <p:stSnd>
        <p:snd r:embed="rId2" name="- joana &amp; fagner - saudad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Vera\Desktop\PARA WHATSAPP\1653569_649004748546766_3868615976846299576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715008" cy="6858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5715008" y="1142984"/>
            <a:ext cx="3071834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Matura MT Script Capitals" pitchFamily="66" charset="0"/>
                <a:ea typeface="Calibri" pitchFamily="34" charset="0"/>
                <a:cs typeface="Times New Roman" pitchFamily="18" charset="0"/>
              </a:rPr>
              <a:t>A saudade chega sem aviso prévio,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Matura MT Script Capitals" pitchFamily="66" charset="0"/>
                <a:ea typeface="Calibri" pitchFamily="34" charset="0"/>
                <a:cs typeface="Times New Roman" pitchFamily="18" charset="0"/>
              </a:rPr>
              <a:t>atropela os pensamentos e inunda a alma com gritos de “replay”,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Matura MT Script Capitals" pitchFamily="66" charset="0"/>
                <a:ea typeface="Calibri" pitchFamily="34" charset="0"/>
                <a:cs typeface="Times New Roman" pitchFamily="18" charset="0"/>
              </a:rPr>
              <a:t>de quero mais.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accent4">
                  <a:lumMod val="60000"/>
                  <a:lumOff val="40000"/>
                </a:schemeClr>
              </a:solidFill>
              <a:effectLst/>
              <a:latin typeface="Matura MT Script Capitals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Vera\Desktop\PARA WHATSAPP\1653569_649004748546766_3868615976846299576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715008" cy="6858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5715008" y="1357298"/>
            <a:ext cx="3143272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Matura MT Script Capitals" pitchFamily="66" charset="0"/>
                <a:ea typeface="Calibri" pitchFamily="34" charset="0"/>
                <a:cs typeface="Times New Roman" pitchFamily="18" charset="0"/>
              </a:rPr>
              <a:t>É como aquela melodia linda que você não se cansa de ouvir mas que uma hora irrita os ouvidos e o coração.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accent4">
                  <a:lumMod val="60000"/>
                  <a:lumOff val="40000"/>
                </a:schemeClr>
              </a:solidFill>
              <a:effectLst/>
              <a:latin typeface="Matura MT Script Capitals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Vera\Desktop\PARA WHATSAPP\1653569_649004748546766_3868615976846299576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715008" cy="6858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5572132" y="214290"/>
            <a:ext cx="3357586" cy="6494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Matura MT Script Capitals" pitchFamily="66" charset="0"/>
                <a:ea typeface="Calibri" pitchFamily="34" charset="0"/>
                <a:cs typeface="Times New Roman" pitchFamily="18" charset="0"/>
              </a:rPr>
              <a:t> Afinal ninguém sente saudades de coisas ruins.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accent4">
                  <a:lumMod val="60000"/>
                  <a:lumOff val="40000"/>
                </a:schemeClr>
              </a:solidFill>
              <a:effectLst/>
              <a:latin typeface="Matura MT Script Capitals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Matura MT Script Capitals" pitchFamily="66" charset="0"/>
                <a:ea typeface="Calibri" pitchFamily="34" charset="0"/>
                <a:cs typeface="Times New Roman" pitchFamily="18" charset="0"/>
              </a:rPr>
              <a:t> Saudade é um </a:t>
            </a:r>
            <a:r>
              <a:rPr kumimoji="0" lang="pt-BR" sz="3200" b="0" i="0" u="none" strike="noStrike" cap="none" normalizeH="0" baseline="0" dirty="0" err="1" smtClean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Matura MT Script Capitals" pitchFamily="66" charset="0"/>
                <a:ea typeface="Calibri" pitchFamily="34" charset="0"/>
                <a:cs typeface="Times New Roman" pitchFamily="18" charset="0"/>
              </a:rPr>
              <a:t>Tic-Tac</a:t>
            </a: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Matura MT Script Capitals" pitchFamily="66" charset="0"/>
                <a:ea typeface="Calibri" pitchFamily="34" charset="0"/>
                <a:cs typeface="Times New Roman" pitchFamily="18" charset="0"/>
              </a:rPr>
              <a:t>,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Matura MT Script Capitals" pitchFamily="66" charset="0"/>
                <a:ea typeface="Calibri" pitchFamily="34" charset="0"/>
                <a:cs typeface="Times New Roman" pitchFamily="18" charset="0"/>
              </a:rPr>
              <a:t> é um vai e vem  de coisas boas, daquele sorriso, daquela época em que o mundo podia estar em guerra,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Matura MT Script Capitals" pitchFamily="66" charset="0"/>
                <a:ea typeface="Calibri" pitchFamily="34" charset="0"/>
                <a:cs typeface="Times New Roman" pitchFamily="18" charset="0"/>
              </a:rPr>
              <a:t> e você em Paz.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accent4">
                  <a:lumMod val="60000"/>
                  <a:lumOff val="40000"/>
                </a:schemeClr>
              </a:solidFill>
              <a:effectLst/>
              <a:latin typeface="Matura MT Script Capitals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8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Vera\Desktop\PARA WHATSAPP\1653569_649004748546766_3868615976846299576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715008" cy="6858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5643570" y="1285860"/>
            <a:ext cx="3357586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Matura MT Script Capitals" pitchFamily="66" charset="0"/>
                <a:ea typeface="Calibri" pitchFamily="34" charset="0"/>
                <a:cs typeface="Times New Roman" pitchFamily="18" charset="0"/>
              </a:rPr>
              <a:t>Daquela fase de bravura em que você enfrentaria o mundo só porque alguém segurava a sua mão e te dizia, vamos,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Matura MT Script Capitals" pitchFamily="66" charset="0"/>
                <a:ea typeface="Calibri" pitchFamily="34" charset="0"/>
                <a:cs typeface="Times New Roman" pitchFamily="18" charset="0"/>
              </a:rPr>
              <a:t> estou com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Matura MT Script Capitals" pitchFamily="66" charset="0"/>
                <a:ea typeface="Calibri" pitchFamily="34" charset="0"/>
                <a:cs typeface="Times New Roman" pitchFamily="18" charset="0"/>
              </a:rPr>
              <a:t> você.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accent4">
                  <a:lumMod val="60000"/>
                  <a:lumOff val="40000"/>
                </a:schemeClr>
              </a:solidFill>
              <a:effectLst/>
              <a:latin typeface="Matura MT Script Capitals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Vera\Desktop\PARA WHATSAPP\1653569_649004748546766_3868615976846299576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715008" cy="6858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5786446" y="1571612"/>
            <a:ext cx="2857488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Matura MT Script Capitals" pitchFamily="66" charset="0"/>
                <a:ea typeface="Calibri" pitchFamily="34" charset="0"/>
                <a:cs typeface="Times New Roman" pitchFamily="18" charset="0"/>
              </a:rPr>
              <a:t>Saudade...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Matura MT Script Capitals" pitchFamily="66" charset="0"/>
                <a:ea typeface="Calibri" pitchFamily="34" charset="0"/>
                <a:cs typeface="Times New Roman" pitchFamily="18" charset="0"/>
              </a:rPr>
              <a:t> É quando o coração fica miudinho,</a:t>
            </a: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accent4">
                  <a:lumMod val="60000"/>
                  <a:lumOff val="40000"/>
                </a:schemeClr>
              </a:solidFill>
              <a:effectLst/>
              <a:latin typeface="Matura MT Script Capitals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Matura MT Script Capitals" pitchFamily="66" charset="0"/>
                <a:ea typeface="Calibri" pitchFamily="34" charset="0"/>
                <a:cs typeface="Times New Roman" pitchFamily="18" charset="0"/>
              </a:rPr>
              <a:t> precisando de abrigo.</a:t>
            </a: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accent4">
                  <a:lumMod val="60000"/>
                  <a:lumOff val="40000"/>
                </a:schemeClr>
              </a:solidFill>
              <a:effectLst/>
              <a:latin typeface="Matura MT Script Capitals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6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Vera\Desktop\PARA WHATSAPP\1653569_649004748546766_3868615976846299576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715008" cy="6858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5572132" y="1785926"/>
            <a:ext cx="357186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Matura MT Script Capitals" pitchFamily="66" charset="0"/>
              </a:rPr>
              <a:t>Formatação</a:t>
            </a:r>
          </a:p>
          <a:p>
            <a:pPr algn="ctr"/>
            <a:r>
              <a:rPr lang="pt-BR" sz="3200" dirty="0" err="1" smtClean="0">
                <a:solidFill>
                  <a:schemeClr val="accent4">
                    <a:lumMod val="60000"/>
                    <a:lumOff val="40000"/>
                  </a:schemeClr>
                </a:solidFill>
                <a:latin typeface="Matura MT Script Capitals" pitchFamily="66" charset="0"/>
              </a:rPr>
              <a:t>Verarduin</a:t>
            </a:r>
            <a:endParaRPr lang="pt-BR" sz="3200" dirty="0" smtClean="0">
              <a:solidFill>
                <a:schemeClr val="accent4">
                  <a:lumMod val="60000"/>
                  <a:lumOff val="40000"/>
                </a:schemeClr>
              </a:solidFill>
              <a:latin typeface="Matura MT Script Capitals" pitchFamily="66" charset="0"/>
            </a:endParaRPr>
          </a:p>
          <a:p>
            <a:pPr algn="ctr"/>
            <a:r>
              <a:rPr lang="pt-BR" sz="32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Matura MT Script Capitals" pitchFamily="66" charset="0"/>
              </a:rPr>
              <a:t>Texto</a:t>
            </a:r>
          </a:p>
          <a:p>
            <a:pPr algn="ctr"/>
            <a:r>
              <a:rPr lang="pt-BR" sz="32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Matura MT Script Capitals" pitchFamily="66" charset="0"/>
              </a:rPr>
              <a:t>Tati </a:t>
            </a:r>
            <a:r>
              <a:rPr lang="pt-BR" sz="3200" dirty="0" err="1" smtClean="0">
                <a:solidFill>
                  <a:schemeClr val="accent4">
                    <a:lumMod val="60000"/>
                    <a:lumOff val="40000"/>
                  </a:schemeClr>
                </a:solidFill>
                <a:latin typeface="Matura MT Script Capitals" pitchFamily="66" charset="0"/>
              </a:rPr>
              <a:t>Zanella</a:t>
            </a:r>
            <a:endParaRPr lang="pt-BR" sz="3200" dirty="0" smtClean="0">
              <a:solidFill>
                <a:schemeClr val="accent4">
                  <a:lumMod val="60000"/>
                  <a:lumOff val="40000"/>
                </a:schemeClr>
              </a:solidFill>
              <a:latin typeface="Matura MT Script Capitals" pitchFamily="66" charset="0"/>
            </a:endParaRPr>
          </a:p>
          <a:p>
            <a:pPr algn="ctr"/>
            <a:r>
              <a:rPr lang="pt-BR" sz="32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Matura MT Script Capitals" pitchFamily="66" charset="0"/>
              </a:rPr>
              <a:t>Imagem</a:t>
            </a:r>
          </a:p>
          <a:p>
            <a:pPr algn="ctr"/>
            <a:r>
              <a:rPr lang="pt-BR" sz="32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Matura MT Script Capitals" pitchFamily="66" charset="0"/>
              </a:rPr>
              <a:t>Internet</a:t>
            </a:r>
          </a:p>
          <a:p>
            <a:pPr algn="ctr"/>
            <a:r>
              <a:rPr lang="pt-BR" sz="24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Matura MT Script Capitals" pitchFamily="66" charset="0"/>
              </a:rPr>
              <a:t>Vera.arduin@gmail.com</a:t>
            </a:r>
            <a:endParaRPr lang="pt-BR" sz="2400" dirty="0">
              <a:solidFill>
                <a:schemeClr val="accent4">
                  <a:lumMod val="60000"/>
                  <a:lumOff val="40000"/>
                </a:schemeClr>
              </a:solidFill>
              <a:latin typeface="Matura MT Script Capitals" pitchFamily="66" charset="0"/>
            </a:endParaRP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SAUDADE!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SAUDADE!</Template>
  <TotalTime>3</TotalTime>
  <Words>145</Words>
  <Application>Microsoft Office PowerPoint</Application>
  <PresentationFormat>Apresentação na tela (4:3)</PresentationFormat>
  <Paragraphs>22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8" baseType="lpstr">
      <vt:lpstr>SAUDADE!</vt:lpstr>
      <vt:lpstr>Slide 1</vt:lpstr>
      <vt:lpstr>Slide 2</vt:lpstr>
      <vt:lpstr>Slide 3</vt:lpstr>
      <vt:lpstr>Slide 4</vt:lpstr>
      <vt:lpstr>Slide 5</vt:lpstr>
      <vt:lpstr>Slide 6</vt:lpstr>
      <vt:lpstr>Slide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Vera</dc:creator>
  <cp:lastModifiedBy>Vera</cp:lastModifiedBy>
  <cp:revision>1</cp:revision>
  <dcterms:created xsi:type="dcterms:W3CDTF">2015-05-11T17:59:25Z</dcterms:created>
  <dcterms:modified xsi:type="dcterms:W3CDTF">2015-05-11T18:03:04Z</dcterms:modified>
</cp:coreProperties>
</file>