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9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9A54B-847A-4577-B29B-DE5FFEA8AE95}" type="datetimeFigureOut">
              <a:rPr lang="pt-BR" smtClean="0"/>
              <a:t>04/02/2013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86DAB0-9B4A-4C1F-904C-A7FD794E4B83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9A54B-847A-4577-B29B-DE5FFEA8AE95}" type="datetimeFigureOut">
              <a:rPr lang="pt-BR" smtClean="0"/>
              <a:t>04/02/2013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86DAB0-9B4A-4C1F-904C-A7FD794E4B83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9A54B-847A-4577-B29B-DE5FFEA8AE95}" type="datetimeFigureOut">
              <a:rPr lang="pt-BR" smtClean="0"/>
              <a:t>04/02/2013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86DAB0-9B4A-4C1F-904C-A7FD794E4B83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9A54B-847A-4577-B29B-DE5FFEA8AE95}" type="datetimeFigureOut">
              <a:rPr lang="pt-BR" smtClean="0"/>
              <a:t>04/02/2013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86DAB0-9B4A-4C1F-904C-A7FD794E4B83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9A54B-847A-4577-B29B-DE5FFEA8AE95}" type="datetimeFigureOut">
              <a:rPr lang="pt-BR" smtClean="0"/>
              <a:t>04/02/2013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86DAB0-9B4A-4C1F-904C-A7FD794E4B83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9A54B-847A-4577-B29B-DE5FFEA8AE95}" type="datetimeFigureOut">
              <a:rPr lang="pt-BR" smtClean="0"/>
              <a:t>04/02/2013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86DAB0-9B4A-4C1F-904C-A7FD794E4B83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9A54B-847A-4577-B29B-DE5FFEA8AE95}" type="datetimeFigureOut">
              <a:rPr lang="pt-BR" smtClean="0"/>
              <a:t>04/02/2013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86DAB0-9B4A-4C1F-904C-A7FD794E4B83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9A54B-847A-4577-B29B-DE5FFEA8AE95}" type="datetimeFigureOut">
              <a:rPr lang="pt-BR" smtClean="0"/>
              <a:t>04/02/2013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86DAB0-9B4A-4C1F-904C-A7FD794E4B83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9A54B-847A-4577-B29B-DE5FFEA8AE95}" type="datetimeFigureOut">
              <a:rPr lang="pt-BR" smtClean="0"/>
              <a:t>04/02/2013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86DAB0-9B4A-4C1F-904C-A7FD794E4B83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9A54B-847A-4577-B29B-DE5FFEA8AE95}" type="datetimeFigureOut">
              <a:rPr lang="pt-BR" smtClean="0"/>
              <a:t>04/02/2013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86DAB0-9B4A-4C1F-904C-A7FD794E4B83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9A54B-847A-4577-B29B-DE5FFEA8AE95}" type="datetimeFigureOut">
              <a:rPr lang="pt-BR" smtClean="0"/>
              <a:t>04/02/2013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86DAB0-9B4A-4C1F-904C-A7FD794E4B83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49A54B-847A-4577-B29B-DE5FFEA8AE95}" type="datetimeFigureOut">
              <a:rPr lang="pt-BR" smtClean="0"/>
              <a:t>04/02/2013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86DAB0-9B4A-4C1F-904C-A7FD794E4B83}" type="slidenum">
              <a:rPr lang="pt-BR" smtClean="0"/>
              <a:t>‹nº›</a:t>
            </a:fld>
            <a:endParaRPr lang="pt-B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cassia\Desktop\376459_443386002349289_753115087_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0"/>
            <a:ext cx="2643174" cy="6858000"/>
          </a:xfrm>
          <a:prstGeom prst="rect">
            <a:avLst/>
          </a:prstGeom>
          <a:noFill/>
        </p:spPr>
      </p:pic>
      <p:sp>
        <p:nvSpPr>
          <p:cNvPr id="7" name="Retângulo 6"/>
          <p:cNvSpPr/>
          <p:nvPr/>
        </p:nvSpPr>
        <p:spPr>
          <a:xfrm>
            <a:off x="0" y="0"/>
            <a:ext cx="9144000" cy="214290"/>
          </a:xfrm>
          <a:prstGeom prst="rect">
            <a:avLst/>
          </a:prstGeom>
          <a:solidFill>
            <a:srgbClr val="B2B2B2"/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>
            <a:off x="0" y="6643710"/>
            <a:ext cx="9144000" cy="214290"/>
          </a:xfrm>
          <a:prstGeom prst="rect">
            <a:avLst/>
          </a:prstGeom>
          <a:solidFill>
            <a:srgbClr val="969696"/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9" name="Imagem 8" descr="299526_413334515408914_1421161727_n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29124" y="214290"/>
            <a:ext cx="4572000" cy="392909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Imagem 10" descr="a151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1035847" y="-1035847"/>
            <a:ext cx="285728" cy="2357422"/>
          </a:xfrm>
          <a:prstGeom prst="rect">
            <a:avLst/>
          </a:prstGeom>
        </p:spPr>
      </p:pic>
      <p:pic>
        <p:nvPicPr>
          <p:cNvPr id="18" name="Imagem 17" descr="a151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3393269" y="-1035847"/>
            <a:ext cx="285728" cy="2357422"/>
          </a:xfrm>
          <a:prstGeom prst="rect">
            <a:avLst/>
          </a:prstGeom>
        </p:spPr>
      </p:pic>
      <p:pic>
        <p:nvPicPr>
          <p:cNvPr id="19" name="Imagem 18" descr="a151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5679285" y="-1035847"/>
            <a:ext cx="285728" cy="2357422"/>
          </a:xfrm>
          <a:prstGeom prst="rect">
            <a:avLst/>
          </a:prstGeom>
        </p:spPr>
      </p:pic>
      <p:pic>
        <p:nvPicPr>
          <p:cNvPr id="20" name="Imagem 19" descr="a151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7822425" y="-1035847"/>
            <a:ext cx="285728" cy="2357422"/>
          </a:xfrm>
          <a:prstGeom prst="rect">
            <a:avLst/>
          </a:prstGeom>
        </p:spPr>
      </p:pic>
      <p:pic>
        <p:nvPicPr>
          <p:cNvPr id="21" name="Imagem 20" descr="a151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357158" cy="1857364"/>
          </a:xfrm>
          <a:prstGeom prst="rect">
            <a:avLst/>
          </a:prstGeom>
        </p:spPr>
      </p:pic>
      <p:pic>
        <p:nvPicPr>
          <p:cNvPr id="22" name="Imagem 21" descr="a151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1785926"/>
            <a:ext cx="357158" cy="1714488"/>
          </a:xfrm>
          <a:prstGeom prst="rect">
            <a:avLst/>
          </a:prstGeom>
        </p:spPr>
      </p:pic>
      <p:pic>
        <p:nvPicPr>
          <p:cNvPr id="23" name="Imagem 22" descr="a151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3429000"/>
            <a:ext cx="357158" cy="1714488"/>
          </a:xfrm>
          <a:prstGeom prst="rect">
            <a:avLst/>
          </a:prstGeom>
        </p:spPr>
      </p:pic>
      <p:pic>
        <p:nvPicPr>
          <p:cNvPr id="24" name="Imagem 23" descr="a151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5143512"/>
            <a:ext cx="357158" cy="1428760"/>
          </a:xfrm>
          <a:prstGeom prst="rect">
            <a:avLst/>
          </a:prstGeom>
        </p:spPr>
      </p:pic>
      <p:pic>
        <p:nvPicPr>
          <p:cNvPr id="25" name="Imagem 24" descr="a151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1178707" y="5393565"/>
            <a:ext cx="285728" cy="2643142"/>
          </a:xfrm>
          <a:prstGeom prst="rect">
            <a:avLst/>
          </a:prstGeom>
        </p:spPr>
      </p:pic>
      <p:pic>
        <p:nvPicPr>
          <p:cNvPr id="26" name="Imagem 25" descr="a151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3321831" y="5536425"/>
            <a:ext cx="285728" cy="2357422"/>
          </a:xfrm>
          <a:prstGeom prst="rect">
            <a:avLst/>
          </a:prstGeom>
        </p:spPr>
      </p:pic>
      <p:pic>
        <p:nvPicPr>
          <p:cNvPr id="27" name="Imagem 26" descr="a151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5679285" y="5536425"/>
            <a:ext cx="285728" cy="2357422"/>
          </a:xfrm>
          <a:prstGeom prst="rect">
            <a:avLst/>
          </a:prstGeom>
        </p:spPr>
      </p:pic>
      <p:pic>
        <p:nvPicPr>
          <p:cNvPr id="28" name="Imagem 27" descr="a151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7893863" y="5607863"/>
            <a:ext cx="285728" cy="2214546"/>
          </a:xfrm>
          <a:prstGeom prst="rect">
            <a:avLst/>
          </a:prstGeom>
        </p:spPr>
      </p:pic>
      <p:pic>
        <p:nvPicPr>
          <p:cNvPr id="29" name="Imagem 28" descr="a151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0800000">
            <a:off x="8786842" y="5143512"/>
            <a:ext cx="357158" cy="1428760"/>
          </a:xfrm>
          <a:prstGeom prst="rect">
            <a:avLst/>
          </a:prstGeom>
        </p:spPr>
      </p:pic>
      <p:pic>
        <p:nvPicPr>
          <p:cNvPr id="30" name="Imagem 29" descr="a151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0800000">
            <a:off x="8786842" y="3429000"/>
            <a:ext cx="357158" cy="1714488"/>
          </a:xfrm>
          <a:prstGeom prst="rect">
            <a:avLst/>
          </a:prstGeom>
        </p:spPr>
      </p:pic>
      <p:pic>
        <p:nvPicPr>
          <p:cNvPr id="31" name="Imagem 30" descr="a151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0800000">
            <a:off x="8786842" y="1714488"/>
            <a:ext cx="357158" cy="1714488"/>
          </a:xfrm>
          <a:prstGeom prst="rect">
            <a:avLst/>
          </a:prstGeom>
        </p:spPr>
      </p:pic>
      <p:pic>
        <p:nvPicPr>
          <p:cNvPr id="32" name="Imagem 31" descr="a151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0800000">
            <a:off x="8786842" y="0"/>
            <a:ext cx="357158" cy="1714488"/>
          </a:xfrm>
          <a:prstGeom prst="rect">
            <a:avLst/>
          </a:prstGeom>
        </p:spPr>
      </p:pic>
      <p:sp>
        <p:nvSpPr>
          <p:cNvPr id="33" name="Retângulo 32"/>
          <p:cNvSpPr/>
          <p:nvPr/>
        </p:nvSpPr>
        <p:spPr>
          <a:xfrm>
            <a:off x="2214546" y="1785926"/>
            <a:ext cx="478634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dirty="0"/>
              <a:t/>
            </a:r>
            <a:br>
              <a:rPr lang="pt-BR" dirty="0"/>
            </a:br>
            <a:r>
              <a:rPr lang="pt-BR" sz="6600" b="1" i="1" dirty="0">
                <a:latin typeface="Courier New" pitchFamily="49" charset="0"/>
                <a:cs typeface="Courier New" pitchFamily="49" charset="0"/>
              </a:rPr>
              <a:t>Maria... Santa Mulher...</a:t>
            </a:r>
          </a:p>
        </p:txBody>
      </p:sp>
    </p:spTree>
  </p:cSld>
  <p:clrMapOvr>
    <a:masterClrMapping/>
  </p:clrMapOvr>
  <p:transition advTm="13000">
    <p:sndAc>
      <p:stSnd>
        <p:snd r:embed="rId2" name="Joana - Ave Mari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cassia\Desktop\376459_443386002349289_753115087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2643174" cy="6858000"/>
          </a:xfrm>
          <a:prstGeom prst="rect">
            <a:avLst/>
          </a:prstGeom>
          <a:noFill/>
        </p:spPr>
      </p:pic>
      <p:sp>
        <p:nvSpPr>
          <p:cNvPr id="7" name="Retângulo 6"/>
          <p:cNvSpPr/>
          <p:nvPr/>
        </p:nvSpPr>
        <p:spPr>
          <a:xfrm>
            <a:off x="0" y="0"/>
            <a:ext cx="9144000" cy="214290"/>
          </a:xfrm>
          <a:prstGeom prst="rect">
            <a:avLst/>
          </a:prstGeom>
          <a:solidFill>
            <a:srgbClr val="B2B2B2"/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>
            <a:off x="0" y="6643710"/>
            <a:ext cx="9144000" cy="214290"/>
          </a:xfrm>
          <a:prstGeom prst="rect">
            <a:avLst/>
          </a:prstGeom>
          <a:solidFill>
            <a:srgbClr val="969696"/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9" name="Imagem 8" descr="299526_413334515408914_1421161727_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9124" y="214290"/>
            <a:ext cx="4572000" cy="392909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Imagem 10" descr="a15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1035847" y="-1035847"/>
            <a:ext cx="285728" cy="2357422"/>
          </a:xfrm>
          <a:prstGeom prst="rect">
            <a:avLst/>
          </a:prstGeom>
        </p:spPr>
      </p:pic>
      <p:pic>
        <p:nvPicPr>
          <p:cNvPr id="18" name="Imagem 17" descr="a15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3393269" y="-1035847"/>
            <a:ext cx="285728" cy="2357422"/>
          </a:xfrm>
          <a:prstGeom prst="rect">
            <a:avLst/>
          </a:prstGeom>
        </p:spPr>
      </p:pic>
      <p:pic>
        <p:nvPicPr>
          <p:cNvPr id="19" name="Imagem 18" descr="a15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5679285" y="-1035847"/>
            <a:ext cx="285728" cy="2357422"/>
          </a:xfrm>
          <a:prstGeom prst="rect">
            <a:avLst/>
          </a:prstGeom>
        </p:spPr>
      </p:pic>
      <p:pic>
        <p:nvPicPr>
          <p:cNvPr id="20" name="Imagem 19" descr="a15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7822425" y="-1035847"/>
            <a:ext cx="285728" cy="2357422"/>
          </a:xfrm>
          <a:prstGeom prst="rect">
            <a:avLst/>
          </a:prstGeom>
        </p:spPr>
      </p:pic>
      <p:pic>
        <p:nvPicPr>
          <p:cNvPr id="21" name="Imagem 20" descr="a15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357158" cy="1857364"/>
          </a:xfrm>
          <a:prstGeom prst="rect">
            <a:avLst/>
          </a:prstGeom>
        </p:spPr>
      </p:pic>
      <p:pic>
        <p:nvPicPr>
          <p:cNvPr id="22" name="Imagem 21" descr="a15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785926"/>
            <a:ext cx="357158" cy="1714488"/>
          </a:xfrm>
          <a:prstGeom prst="rect">
            <a:avLst/>
          </a:prstGeom>
        </p:spPr>
      </p:pic>
      <p:pic>
        <p:nvPicPr>
          <p:cNvPr id="23" name="Imagem 22" descr="a15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429000"/>
            <a:ext cx="357158" cy="1714488"/>
          </a:xfrm>
          <a:prstGeom prst="rect">
            <a:avLst/>
          </a:prstGeom>
        </p:spPr>
      </p:pic>
      <p:pic>
        <p:nvPicPr>
          <p:cNvPr id="24" name="Imagem 23" descr="a15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143512"/>
            <a:ext cx="357158" cy="1428760"/>
          </a:xfrm>
          <a:prstGeom prst="rect">
            <a:avLst/>
          </a:prstGeom>
        </p:spPr>
      </p:pic>
      <p:pic>
        <p:nvPicPr>
          <p:cNvPr id="25" name="Imagem 24" descr="a15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6200000">
            <a:off x="1178707" y="5393565"/>
            <a:ext cx="285728" cy="2643142"/>
          </a:xfrm>
          <a:prstGeom prst="rect">
            <a:avLst/>
          </a:prstGeom>
        </p:spPr>
      </p:pic>
      <p:pic>
        <p:nvPicPr>
          <p:cNvPr id="26" name="Imagem 25" descr="a15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6200000">
            <a:off x="3321831" y="5536425"/>
            <a:ext cx="285728" cy="2357422"/>
          </a:xfrm>
          <a:prstGeom prst="rect">
            <a:avLst/>
          </a:prstGeom>
        </p:spPr>
      </p:pic>
      <p:pic>
        <p:nvPicPr>
          <p:cNvPr id="27" name="Imagem 26" descr="a15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6200000">
            <a:off x="5679285" y="5536425"/>
            <a:ext cx="285728" cy="2357422"/>
          </a:xfrm>
          <a:prstGeom prst="rect">
            <a:avLst/>
          </a:prstGeom>
        </p:spPr>
      </p:pic>
      <p:pic>
        <p:nvPicPr>
          <p:cNvPr id="28" name="Imagem 27" descr="a15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6200000">
            <a:off x="7893863" y="5607863"/>
            <a:ext cx="285728" cy="2214546"/>
          </a:xfrm>
          <a:prstGeom prst="rect">
            <a:avLst/>
          </a:prstGeom>
        </p:spPr>
      </p:pic>
      <p:pic>
        <p:nvPicPr>
          <p:cNvPr id="29" name="Imagem 28" descr="a15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0800000">
            <a:off x="8786842" y="5143512"/>
            <a:ext cx="357158" cy="1428760"/>
          </a:xfrm>
          <a:prstGeom prst="rect">
            <a:avLst/>
          </a:prstGeom>
        </p:spPr>
      </p:pic>
      <p:pic>
        <p:nvPicPr>
          <p:cNvPr id="30" name="Imagem 29" descr="a15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0800000">
            <a:off x="8786842" y="3429000"/>
            <a:ext cx="357158" cy="1714488"/>
          </a:xfrm>
          <a:prstGeom prst="rect">
            <a:avLst/>
          </a:prstGeom>
        </p:spPr>
      </p:pic>
      <p:pic>
        <p:nvPicPr>
          <p:cNvPr id="31" name="Imagem 30" descr="a15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0800000">
            <a:off x="8786842" y="1714488"/>
            <a:ext cx="357158" cy="1714488"/>
          </a:xfrm>
          <a:prstGeom prst="rect">
            <a:avLst/>
          </a:prstGeom>
        </p:spPr>
      </p:pic>
      <p:pic>
        <p:nvPicPr>
          <p:cNvPr id="32" name="Imagem 31" descr="a15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0800000">
            <a:off x="8786842" y="0"/>
            <a:ext cx="357158" cy="1714488"/>
          </a:xfrm>
          <a:prstGeom prst="rect">
            <a:avLst/>
          </a:prstGeom>
        </p:spPr>
      </p:pic>
      <p:sp>
        <p:nvSpPr>
          <p:cNvPr id="34" name="Retângulo 33"/>
          <p:cNvSpPr/>
          <p:nvPr/>
        </p:nvSpPr>
        <p:spPr>
          <a:xfrm>
            <a:off x="2357422" y="1785926"/>
            <a:ext cx="3643322" cy="33855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i="1" dirty="0">
                <a:latin typeface="Courier New" pitchFamily="49" charset="0"/>
                <a:cs typeface="Courier New" pitchFamily="49" charset="0"/>
              </a:rPr>
              <a:t>Escolhida e anunciada,</a:t>
            </a:r>
            <a:br>
              <a:rPr lang="pt-BR" sz="2800" b="1" i="1" dirty="0">
                <a:latin typeface="Courier New" pitchFamily="49" charset="0"/>
                <a:cs typeface="Courier New" pitchFamily="49" charset="0"/>
              </a:rPr>
            </a:br>
            <a:r>
              <a:rPr lang="pt-BR" sz="2800" b="1" i="1" dirty="0">
                <a:latin typeface="Courier New" pitchFamily="49" charset="0"/>
                <a:cs typeface="Courier New" pitchFamily="49" charset="0"/>
              </a:rPr>
              <a:t>em seu ventre de Virgem</a:t>
            </a:r>
            <a:br>
              <a:rPr lang="pt-BR" sz="2800" b="1" i="1" dirty="0">
                <a:latin typeface="Courier New" pitchFamily="49" charset="0"/>
                <a:cs typeface="Courier New" pitchFamily="49" charset="0"/>
              </a:rPr>
            </a:br>
            <a:r>
              <a:rPr lang="pt-BR" sz="2800" b="1" i="1" dirty="0">
                <a:latin typeface="Courier New" pitchFamily="49" charset="0"/>
                <a:cs typeface="Courier New" pitchFamily="49" charset="0"/>
              </a:rPr>
              <a:t>pura e casta</a:t>
            </a:r>
            <a:r>
              <a:rPr lang="pt-BR" sz="2800" b="1" i="1" dirty="0" smtClean="0">
                <a:latin typeface="Courier New" pitchFamily="49" charset="0"/>
                <a:cs typeface="Courier New" pitchFamily="49" charset="0"/>
              </a:rPr>
              <a:t>,</a:t>
            </a:r>
          </a:p>
          <a:p>
            <a:pPr algn="ctr"/>
            <a:r>
              <a:rPr lang="pt-BR" sz="2800" b="1" i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pt-BR" sz="2800" b="1" i="1" dirty="0">
                <a:latin typeface="Courier New" pitchFamily="49" charset="0"/>
                <a:cs typeface="Courier New" pitchFamily="49" charset="0"/>
              </a:rPr>
              <a:t>se fez templo,</a:t>
            </a:r>
            <a:br>
              <a:rPr lang="pt-BR" sz="2800" b="1" i="1" dirty="0">
                <a:latin typeface="Courier New" pitchFamily="49" charset="0"/>
                <a:cs typeface="Courier New" pitchFamily="49" charset="0"/>
              </a:rPr>
            </a:br>
            <a:r>
              <a:rPr lang="pt-BR" sz="2800" b="1" i="1" dirty="0">
                <a:latin typeface="Courier New" pitchFamily="49" charset="0"/>
                <a:cs typeface="Courier New" pitchFamily="49" charset="0"/>
              </a:rPr>
              <a:t>se fez morada.</a:t>
            </a:r>
            <a:r>
              <a:rPr lang="pt-BR" dirty="0"/>
              <a:t/>
            </a:r>
            <a:br>
              <a:rPr lang="pt-BR" dirty="0"/>
            </a:br>
            <a:endParaRPr lang="pt-BR" dirty="0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cassia\Desktop\376459_443386002349289_753115087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2643174" cy="6858000"/>
          </a:xfrm>
          <a:prstGeom prst="rect">
            <a:avLst/>
          </a:prstGeom>
          <a:noFill/>
        </p:spPr>
      </p:pic>
      <p:sp>
        <p:nvSpPr>
          <p:cNvPr id="7" name="Retângulo 6"/>
          <p:cNvSpPr/>
          <p:nvPr/>
        </p:nvSpPr>
        <p:spPr>
          <a:xfrm>
            <a:off x="0" y="0"/>
            <a:ext cx="9144000" cy="214290"/>
          </a:xfrm>
          <a:prstGeom prst="rect">
            <a:avLst/>
          </a:prstGeom>
          <a:solidFill>
            <a:srgbClr val="B2B2B2"/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>
            <a:off x="0" y="6643710"/>
            <a:ext cx="9144000" cy="214290"/>
          </a:xfrm>
          <a:prstGeom prst="rect">
            <a:avLst/>
          </a:prstGeom>
          <a:solidFill>
            <a:srgbClr val="969696"/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9" name="Imagem 8" descr="299526_413334515408914_1421161727_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9124" y="214290"/>
            <a:ext cx="4572000" cy="392909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Imagem 10" descr="a15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1035847" y="-1035847"/>
            <a:ext cx="285728" cy="2357422"/>
          </a:xfrm>
          <a:prstGeom prst="rect">
            <a:avLst/>
          </a:prstGeom>
        </p:spPr>
      </p:pic>
      <p:pic>
        <p:nvPicPr>
          <p:cNvPr id="18" name="Imagem 17" descr="a15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3393269" y="-1035847"/>
            <a:ext cx="285728" cy="2357422"/>
          </a:xfrm>
          <a:prstGeom prst="rect">
            <a:avLst/>
          </a:prstGeom>
        </p:spPr>
      </p:pic>
      <p:pic>
        <p:nvPicPr>
          <p:cNvPr id="19" name="Imagem 18" descr="a15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5679285" y="-1035847"/>
            <a:ext cx="285728" cy="2357422"/>
          </a:xfrm>
          <a:prstGeom prst="rect">
            <a:avLst/>
          </a:prstGeom>
        </p:spPr>
      </p:pic>
      <p:pic>
        <p:nvPicPr>
          <p:cNvPr id="20" name="Imagem 19" descr="a15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7822425" y="-1035847"/>
            <a:ext cx="285728" cy="2357422"/>
          </a:xfrm>
          <a:prstGeom prst="rect">
            <a:avLst/>
          </a:prstGeom>
        </p:spPr>
      </p:pic>
      <p:pic>
        <p:nvPicPr>
          <p:cNvPr id="21" name="Imagem 20" descr="a15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357158" cy="1857364"/>
          </a:xfrm>
          <a:prstGeom prst="rect">
            <a:avLst/>
          </a:prstGeom>
        </p:spPr>
      </p:pic>
      <p:pic>
        <p:nvPicPr>
          <p:cNvPr id="22" name="Imagem 21" descr="a15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785926"/>
            <a:ext cx="357158" cy="1714488"/>
          </a:xfrm>
          <a:prstGeom prst="rect">
            <a:avLst/>
          </a:prstGeom>
        </p:spPr>
      </p:pic>
      <p:pic>
        <p:nvPicPr>
          <p:cNvPr id="23" name="Imagem 22" descr="a15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429000"/>
            <a:ext cx="357158" cy="1714488"/>
          </a:xfrm>
          <a:prstGeom prst="rect">
            <a:avLst/>
          </a:prstGeom>
        </p:spPr>
      </p:pic>
      <p:pic>
        <p:nvPicPr>
          <p:cNvPr id="24" name="Imagem 23" descr="a15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143512"/>
            <a:ext cx="357158" cy="1428760"/>
          </a:xfrm>
          <a:prstGeom prst="rect">
            <a:avLst/>
          </a:prstGeom>
        </p:spPr>
      </p:pic>
      <p:pic>
        <p:nvPicPr>
          <p:cNvPr id="25" name="Imagem 24" descr="a15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6200000">
            <a:off x="1178707" y="5393565"/>
            <a:ext cx="285728" cy="2643142"/>
          </a:xfrm>
          <a:prstGeom prst="rect">
            <a:avLst/>
          </a:prstGeom>
        </p:spPr>
      </p:pic>
      <p:pic>
        <p:nvPicPr>
          <p:cNvPr id="26" name="Imagem 25" descr="a15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6200000">
            <a:off x="3321831" y="5536425"/>
            <a:ext cx="285728" cy="2357422"/>
          </a:xfrm>
          <a:prstGeom prst="rect">
            <a:avLst/>
          </a:prstGeom>
        </p:spPr>
      </p:pic>
      <p:pic>
        <p:nvPicPr>
          <p:cNvPr id="27" name="Imagem 26" descr="a15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6200000">
            <a:off x="5679285" y="5536425"/>
            <a:ext cx="285728" cy="2357422"/>
          </a:xfrm>
          <a:prstGeom prst="rect">
            <a:avLst/>
          </a:prstGeom>
        </p:spPr>
      </p:pic>
      <p:pic>
        <p:nvPicPr>
          <p:cNvPr id="28" name="Imagem 27" descr="a15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6200000">
            <a:off x="7893863" y="5607863"/>
            <a:ext cx="285728" cy="2214546"/>
          </a:xfrm>
          <a:prstGeom prst="rect">
            <a:avLst/>
          </a:prstGeom>
        </p:spPr>
      </p:pic>
      <p:pic>
        <p:nvPicPr>
          <p:cNvPr id="29" name="Imagem 28" descr="a15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0800000">
            <a:off x="8786842" y="5143512"/>
            <a:ext cx="357158" cy="1428760"/>
          </a:xfrm>
          <a:prstGeom prst="rect">
            <a:avLst/>
          </a:prstGeom>
        </p:spPr>
      </p:pic>
      <p:pic>
        <p:nvPicPr>
          <p:cNvPr id="30" name="Imagem 29" descr="a15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0800000">
            <a:off x="8786842" y="3429000"/>
            <a:ext cx="357158" cy="1714488"/>
          </a:xfrm>
          <a:prstGeom prst="rect">
            <a:avLst/>
          </a:prstGeom>
        </p:spPr>
      </p:pic>
      <p:pic>
        <p:nvPicPr>
          <p:cNvPr id="31" name="Imagem 30" descr="a15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0800000">
            <a:off x="8786842" y="1714488"/>
            <a:ext cx="357158" cy="1714488"/>
          </a:xfrm>
          <a:prstGeom prst="rect">
            <a:avLst/>
          </a:prstGeom>
        </p:spPr>
      </p:pic>
      <p:pic>
        <p:nvPicPr>
          <p:cNvPr id="32" name="Imagem 31" descr="a15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0800000">
            <a:off x="8786842" y="0"/>
            <a:ext cx="357158" cy="1714488"/>
          </a:xfrm>
          <a:prstGeom prst="rect">
            <a:avLst/>
          </a:prstGeom>
        </p:spPr>
      </p:pic>
      <p:sp>
        <p:nvSpPr>
          <p:cNvPr id="33" name="Retângulo 32"/>
          <p:cNvSpPr/>
          <p:nvPr/>
        </p:nvSpPr>
        <p:spPr>
          <a:xfrm>
            <a:off x="2143108" y="1071546"/>
            <a:ext cx="4143404" cy="46782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i="1" dirty="0">
                <a:latin typeface="Courier New" pitchFamily="49" charset="0"/>
                <a:cs typeface="Courier New" pitchFamily="49" charset="0"/>
              </a:rPr>
              <a:t>Maria</a:t>
            </a:r>
            <a:r>
              <a:rPr lang="pt-BR" sz="2800" b="1" i="1" dirty="0" smtClean="0">
                <a:latin typeface="Courier New" pitchFamily="49" charset="0"/>
                <a:cs typeface="Courier New" pitchFamily="49" charset="0"/>
              </a:rPr>
              <a:t>...</a:t>
            </a:r>
          </a:p>
          <a:p>
            <a:pPr algn="ctr"/>
            <a:r>
              <a:rPr lang="pt-BR" sz="2800" b="1" i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pt-BR" sz="2800" b="1" i="1" dirty="0">
                <a:latin typeface="Courier New" pitchFamily="49" charset="0"/>
                <a:cs typeface="Courier New" pitchFamily="49" charset="0"/>
              </a:rPr>
              <a:t>Doce Mulher</a:t>
            </a:r>
            <a:r>
              <a:rPr lang="pt-BR" sz="2800" b="1" i="1" dirty="0" smtClean="0">
                <a:latin typeface="Courier New" pitchFamily="49" charset="0"/>
                <a:cs typeface="Courier New" pitchFamily="49" charset="0"/>
              </a:rPr>
              <a:t>,</a:t>
            </a:r>
          </a:p>
          <a:p>
            <a:pPr algn="ctr"/>
            <a:r>
              <a:rPr lang="pt-BR" sz="2800" b="1" i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pt-BR" sz="2800" b="1" i="1" dirty="0">
                <a:latin typeface="Courier New" pitchFamily="49" charset="0"/>
                <a:cs typeface="Courier New" pitchFamily="49" charset="0"/>
              </a:rPr>
              <a:t>lírio</a:t>
            </a:r>
            <a:br>
              <a:rPr lang="pt-BR" sz="2800" b="1" i="1" dirty="0">
                <a:latin typeface="Courier New" pitchFamily="49" charset="0"/>
                <a:cs typeface="Courier New" pitchFamily="49" charset="0"/>
              </a:rPr>
            </a:br>
            <a:r>
              <a:rPr lang="pt-BR" sz="2800" b="1" i="1" dirty="0">
                <a:latin typeface="Courier New" pitchFamily="49" charset="0"/>
                <a:cs typeface="Courier New" pitchFamily="49" charset="0"/>
              </a:rPr>
              <a:t>sem mancha.</a:t>
            </a:r>
            <a:br>
              <a:rPr lang="pt-BR" sz="2800" b="1" i="1" dirty="0">
                <a:latin typeface="Courier New" pitchFamily="49" charset="0"/>
                <a:cs typeface="Courier New" pitchFamily="49" charset="0"/>
              </a:rPr>
            </a:br>
            <a:r>
              <a:rPr lang="pt-BR" sz="2800" b="1" i="1" dirty="0">
                <a:latin typeface="Courier New" pitchFamily="49" charset="0"/>
                <a:cs typeface="Courier New" pitchFamily="49" charset="0"/>
              </a:rPr>
              <a:t>Imaculada que disse Sim a</a:t>
            </a:r>
            <a:br>
              <a:rPr lang="pt-BR" sz="2800" b="1" i="1" dirty="0">
                <a:latin typeface="Courier New" pitchFamily="49" charset="0"/>
                <a:cs typeface="Courier New" pitchFamily="49" charset="0"/>
              </a:rPr>
            </a:br>
            <a:r>
              <a:rPr lang="pt-BR" sz="2800" b="1" i="1" dirty="0" smtClean="0">
                <a:latin typeface="Courier New" pitchFamily="49" charset="0"/>
                <a:cs typeface="Courier New" pitchFamily="49" charset="0"/>
              </a:rPr>
              <a:t>Deus</a:t>
            </a:r>
          </a:p>
          <a:p>
            <a:pPr algn="ctr"/>
            <a:r>
              <a:rPr lang="pt-BR" sz="2800" b="1" i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pt-BR" sz="2800" b="1" i="1" dirty="0">
                <a:latin typeface="Courier New" pitchFamily="49" charset="0"/>
                <a:cs typeface="Courier New" pitchFamily="49" charset="0"/>
              </a:rPr>
              <a:t>na promessa da</a:t>
            </a:r>
            <a:br>
              <a:rPr lang="pt-BR" sz="2800" b="1" i="1" dirty="0">
                <a:latin typeface="Courier New" pitchFamily="49" charset="0"/>
                <a:cs typeface="Courier New" pitchFamily="49" charset="0"/>
              </a:rPr>
            </a:br>
            <a:r>
              <a:rPr lang="pt-BR" sz="2800" b="1" i="1" dirty="0">
                <a:latin typeface="Courier New" pitchFamily="49" charset="0"/>
                <a:cs typeface="Courier New" pitchFamily="49" charset="0"/>
              </a:rPr>
              <a:t>Salvação preparada.</a:t>
            </a:r>
            <a:r>
              <a:rPr lang="pt-BR" dirty="0"/>
              <a:t/>
            </a:r>
            <a:br>
              <a:rPr lang="pt-BR" dirty="0"/>
            </a:br>
            <a:endParaRPr lang="pt-BR" dirty="0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cassia\Desktop\376459_443386002349289_753115087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2643174" cy="6858000"/>
          </a:xfrm>
          <a:prstGeom prst="rect">
            <a:avLst/>
          </a:prstGeom>
          <a:noFill/>
        </p:spPr>
      </p:pic>
      <p:sp>
        <p:nvSpPr>
          <p:cNvPr id="7" name="Retângulo 6"/>
          <p:cNvSpPr/>
          <p:nvPr/>
        </p:nvSpPr>
        <p:spPr>
          <a:xfrm>
            <a:off x="0" y="0"/>
            <a:ext cx="9144000" cy="214290"/>
          </a:xfrm>
          <a:prstGeom prst="rect">
            <a:avLst/>
          </a:prstGeom>
          <a:solidFill>
            <a:srgbClr val="B2B2B2"/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>
            <a:off x="0" y="6643710"/>
            <a:ext cx="9144000" cy="214290"/>
          </a:xfrm>
          <a:prstGeom prst="rect">
            <a:avLst/>
          </a:prstGeom>
          <a:solidFill>
            <a:srgbClr val="969696"/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9" name="Imagem 8" descr="299526_413334515408914_1421161727_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9124" y="214290"/>
            <a:ext cx="4572000" cy="392909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Imagem 10" descr="a15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1035847" y="-1035847"/>
            <a:ext cx="285728" cy="2357422"/>
          </a:xfrm>
          <a:prstGeom prst="rect">
            <a:avLst/>
          </a:prstGeom>
        </p:spPr>
      </p:pic>
      <p:pic>
        <p:nvPicPr>
          <p:cNvPr id="18" name="Imagem 17" descr="a15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3393269" y="-1035847"/>
            <a:ext cx="285728" cy="2357422"/>
          </a:xfrm>
          <a:prstGeom prst="rect">
            <a:avLst/>
          </a:prstGeom>
        </p:spPr>
      </p:pic>
      <p:pic>
        <p:nvPicPr>
          <p:cNvPr id="19" name="Imagem 18" descr="a15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5679285" y="-1035847"/>
            <a:ext cx="285728" cy="2357422"/>
          </a:xfrm>
          <a:prstGeom prst="rect">
            <a:avLst/>
          </a:prstGeom>
        </p:spPr>
      </p:pic>
      <p:pic>
        <p:nvPicPr>
          <p:cNvPr id="20" name="Imagem 19" descr="a15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7822425" y="-1035847"/>
            <a:ext cx="285728" cy="2357422"/>
          </a:xfrm>
          <a:prstGeom prst="rect">
            <a:avLst/>
          </a:prstGeom>
        </p:spPr>
      </p:pic>
      <p:pic>
        <p:nvPicPr>
          <p:cNvPr id="21" name="Imagem 20" descr="a15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357158" cy="1857364"/>
          </a:xfrm>
          <a:prstGeom prst="rect">
            <a:avLst/>
          </a:prstGeom>
        </p:spPr>
      </p:pic>
      <p:pic>
        <p:nvPicPr>
          <p:cNvPr id="22" name="Imagem 21" descr="a15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785926"/>
            <a:ext cx="357158" cy="1714488"/>
          </a:xfrm>
          <a:prstGeom prst="rect">
            <a:avLst/>
          </a:prstGeom>
        </p:spPr>
      </p:pic>
      <p:pic>
        <p:nvPicPr>
          <p:cNvPr id="23" name="Imagem 22" descr="a15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429000"/>
            <a:ext cx="357158" cy="1714488"/>
          </a:xfrm>
          <a:prstGeom prst="rect">
            <a:avLst/>
          </a:prstGeom>
        </p:spPr>
      </p:pic>
      <p:pic>
        <p:nvPicPr>
          <p:cNvPr id="24" name="Imagem 23" descr="a15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143512"/>
            <a:ext cx="357158" cy="1428760"/>
          </a:xfrm>
          <a:prstGeom prst="rect">
            <a:avLst/>
          </a:prstGeom>
        </p:spPr>
      </p:pic>
      <p:pic>
        <p:nvPicPr>
          <p:cNvPr id="25" name="Imagem 24" descr="a15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6200000">
            <a:off x="1178707" y="5393565"/>
            <a:ext cx="285728" cy="2643142"/>
          </a:xfrm>
          <a:prstGeom prst="rect">
            <a:avLst/>
          </a:prstGeom>
        </p:spPr>
      </p:pic>
      <p:pic>
        <p:nvPicPr>
          <p:cNvPr id="26" name="Imagem 25" descr="a15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6200000">
            <a:off x="3321831" y="5536425"/>
            <a:ext cx="285728" cy="2357422"/>
          </a:xfrm>
          <a:prstGeom prst="rect">
            <a:avLst/>
          </a:prstGeom>
        </p:spPr>
      </p:pic>
      <p:pic>
        <p:nvPicPr>
          <p:cNvPr id="27" name="Imagem 26" descr="a15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6200000">
            <a:off x="5679285" y="5536425"/>
            <a:ext cx="285728" cy="2357422"/>
          </a:xfrm>
          <a:prstGeom prst="rect">
            <a:avLst/>
          </a:prstGeom>
        </p:spPr>
      </p:pic>
      <p:pic>
        <p:nvPicPr>
          <p:cNvPr id="28" name="Imagem 27" descr="a15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6200000">
            <a:off x="7893863" y="5607863"/>
            <a:ext cx="285728" cy="2214546"/>
          </a:xfrm>
          <a:prstGeom prst="rect">
            <a:avLst/>
          </a:prstGeom>
        </p:spPr>
      </p:pic>
      <p:pic>
        <p:nvPicPr>
          <p:cNvPr id="29" name="Imagem 28" descr="a15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0800000">
            <a:off x="8786842" y="5143512"/>
            <a:ext cx="357158" cy="1428760"/>
          </a:xfrm>
          <a:prstGeom prst="rect">
            <a:avLst/>
          </a:prstGeom>
        </p:spPr>
      </p:pic>
      <p:pic>
        <p:nvPicPr>
          <p:cNvPr id="30" name="Imagem 29" descr="a15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0800000">
            <a:off x="8786842" y="3429000"/>
            <a:ext cx="357158" cy="1714488"/>
          </a:xfrm>
          <a:prstGeom prst="rect">
            <a:avLst/>
          </a:prstGeom>
        </p:spPr>
      </p:pic>
      <p:pic>
        <p:nvPicPr>
          <p:cNvPr id="31" name="Imagem 30" descr="a15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0800000">
            <a:off x="8786842" y="1714488"/>
            <a:ext cx="357158" cy="1714488"/>
          </a:xfrm>
          <a:prstGeom prst="rect">
            <a:avLst/>
          </a:prstGeom>
        </p:spPr>
      </p:pic>
      <p:pic>
        <p:nvPicPr>
          <p:cNvPr id="32" name="Imagem 31" descr="a15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0800000">
            <a:off x="8786842" y="0"/>
            <a:ext cx="357158" cy="1714488"/>
          </a:xfrm>
          <a:prstGeom prst="rect">
            <a:avLst/>
          </a:prstGeom>
        </p:spPr>
      </p:pic>
      <p:sp>
        <p:nvSpPr>
          <p:cNvPr id="33" name="Retângulo 32"/>
          <p:cNvSpPr/>
          <p:nvPr/>
        </p:nvSpPr>
        <p:spPr>
          <a:xfrm>
            <a:off x="2428860" y="1643050"/>
            <a:ext cx="3643322" cy="38164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i="1" dirty="0">
                <a:latin typeface="Courier New" pitchFamily="49" charset="0"/>
                <a:cs typeface="Courier New" pitchFamily="49" charset="0"/>
              </a:rPr>
              <a:t>Maria</a:t>
            </a:r>
            <a:r>
              <a:rPr lang="pt-BR" sz="2800" b="1" i="1" dirty="0" smtClean="0">
                <a:latin typeface="Courier New" pitchFamily="49" charset="0"/>
                <a:cs typeface="Courier New" pitchFamily="49" charset="0"/>
              </a:rPr>
              <a:t>...</a:t>
            </a:r>
          </a:p>
          <a:p>
            <a:pPr algn="ctr"/>
            <a:r>
              <a:rPr lang="pt-BR" sz="2800" b="1" i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pt-BR" sz="2800" b="1" i="1" dirty="0">
                <a:latin typeface="Courier New" pitchFamily="49" charset="0"/>
                <a:cs typeface="Courier New" pitchFamily="49" charset="0"/>
              </a:rPr>
              <a:t>Mulher e Grande</a:t>
            </a:r>
            <a:br>
              <a:rPr lang="pt-BR" sz="2800" b="1" i="1" dirty="0">
                <a:latin typeface="Courier New" pitchFamily="49" charset="0"/>
                <a:cs typeface="Courier New" pitchFamily="49" charset="0"/>
              </a:rPr>
            </a:br>
            <a:r>
              <a:rPr lang="pt-BR" sz="2800" b="1" i="1" dirty="0">
                <a:latin typeface="Courier New" pitchFamily="49" charset="0"/>
                <a:cs typeface="Courier New" pitchFamily="49" charset="0"/>
              </a:rPr>
              <a:t>Mãe dos que cantam</a:t>
            </a:r>
            <a:r>
              <a:rPr lang="pt-BR" sz="2800" b="1" i="1" dirty="0" smtClean="0">
                <a:latin typeface="Courier New" pitchFamily="49" charset="0"/>
                <a:cs typeface="Courier New" pitchFamily="49" charset="0"/>
              </a:rPr>
              <a:t>,</a:t>
            </a:r>
          </a:p>
          <a:p>
            <a:pPr algn="ctr"/>
            <a:r>
              <a:rPr lang="pt-BR" sz="2800" b="1" i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pt-BR" sz="2800" b="1" i="1" dirty="0">
                <a:latin typeface="Courier New" pitchFamily="49" charset="0"/>
                <a:cs typeface="Courier New" pitchFamily="49" charset="0"/>
              </a:rPr>
              <a:t>dos</a:t>
            </a:r>
            <a:br>
              <a:rPr lang="pt-BR" sz="2800" b="1" i="1" dirty="0">
                <a:latin typeface="Courier New" pitchFamily="49" charset="0"/>
                <a:cs typeface="Courier New" pitchFamily="49" charset="0"/>
              </a:rPr>
            </a:br>
            <a:r>
              <a:rPr lang="pt-BR" sz="2800" b="1" i="1" dirty="0">
                <a:latin typeface="Courier New" pitchFamily="49" charset="0"/>
                <a:cs typeface="Courier New" pitchFamily="49" charset="0"/>
              </a:rPr>
              <a:t>que choram</a:t>
            </a:r>
            <a:r>
              <a:rPr lang="pt-BR" sz="2800" b="1" i="1" dirty="0" smtClean="0">
                <a:latin typeface="Courier New" pitchFamily="49" charset="0"/>
                <a:cs typeface="Courier New" pitchFamily="49" charset="0"/>
              </a:rPr>
              <a:t>,</a:t>
            </a:r>
          </a:p>
          <a:p>
            <a:pPr algn="ctr"/>
            <a:r>
              <a:rPr lang="pt-BR" sz="2800" b="1" i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pt-BR" sz="2800" b="1" i="1" dirty="0">
                <a:latin typeface="Courier New" pitchFamily="49" charset="0"/>
                <a:cs typeface="Courier New" pitchFamily="49" charset="0"/>
              </a:rPr>
              <a:t>dos que imploram.</a:t>
            </a:r>
            <a:r>
              <a:rPr lang="pt-BR" dirty="0"/>
              <a:t/>
            </a:r>
            <a:br>
              <a:rPr lang="pt-BR" dirty="0"/>
            </a:br>
            <a:endParaRPr lang="pt-BR" dirty="0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cassia\Desktop\376459_443386002349289_753115087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2643174" cy="6858000"/>
          </a:xfrm>
          <a:prstGeom prst="rect">
            <a:avLst/>
          </a:prstGeom>
          <a:noFill/>
        </p:spPr>
      </p:pic>
      <p:sp>
        <p:nvSpPr>
          <p:cNvPr id="7" name="Retângulo 6"/>
          <p:cNvSpPr/>
          <p:nvPr/>
        </p:nvSpPr>
        <p:spPr>
          <a:xfrm>
            <a:off x="0" y="0"/>
            <a:ext cx="9144000" cy="214290"/>
          </a:xfrm>
          <a:prstGeom prst="rect">
            <a:avLst/>
          </a:prstGeom>
          <a:solidFill>
            <a:srgbClr val="B2B2B2"/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>
            <a:off x="0" y="6643710"/>
            <a:ext cx="9144000" cy="214290"/>
          </a:xfrm>
          <a:prstGeom prst="rect">
            <a:avLst/>
          </a:prstGeom>
          <a:solidFill>
            <a:srgbClr val="969696"/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9" name="Imagem 8" descr="299526_413334515408914_1421161727_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9124" y="214290"/>
            <a:ext cx="4572000" cy="392909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Imagem 10" descr="a15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1035847" y="-1035847"/>
            <a:ext cx="285728" cy="2357422"/>
          </a:xfrm>
          <a:prstGeom prst="rect">
            <a:avLst/>
          </a:prstGeom>
        </p:spPr>
      </p:pic>
      <p:pic>
        <p:nvPicPr>
          <p:cNvPr id="18" name="Imagem 17" descr="a15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3393269" y="-1035847"/>
            <a:ext cx="285728" cy="2357422"/>
          </a:xfrm>
          <a:prstGeom prst="rect">
            <a:avLst/>
          </a:prstGeom>
        </p:spPr>
      </p:pic>
      <p:pic>
        <p:nvPicPr>
          <p:cNvPr id="19" name="Imagem 18" descr="a15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5679285" y="-1035847"/>
            <a:ext cx="285728" cy="2357422"/>
          </a:xfrm>
          <a:prstGeom prst="rect">
            <a:avLst/>
          </a:prstGeom>
        </p:spPr>
      </p:pic>
      <p:pic>
        <p:nvPicPr>
          <p:cNvPr id="20" name="Imagem 19" descr="a15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7822425" y="-1035847"/>
            <a:ext cx="285728" cy="2357422"/>
          </a:xfrm>
          <a:prstGeom prst="rect">
            <a:avLst/>
          </a:prstGeom>
        </p:spPr>
      </p:pic>
      <p:pic>
        <p:nvPicPr>
          <p:cNvPr id="21" name="Imagem 20" descr="a15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357158" cy="1857364"/>
          </a:xfrm>
          <a:prstGeom prst="rect">
            <a:avLst/>
          </a:prstGeom>
        </p:spPr>
      </p:pic>
      <p:pic>
        <p:nvPicPr>
          <p:cNvPr id="22" name="Imagem 21" descr="a15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785926"/>
            <a:ext cx="357158" cy="1714488"/>
          </a:xfrm>
          <a:prstGeom prst="rect">
            <a:avLst/>
          </a:prstGeom>
        </p:spPr>
      </p:pic>
      <p:pic>
        <p:nvPicPr>
          <p:cNvPr id="23" name="Imagem 22" descr="a15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429000"/>
            <a:ext cx="357158" cy="1714488"/>
          </a:xfrm>
          <a:prstGeom prst="rect">
            <a:avLst/>
          </a:prstGeom>
        </p:spPr>
      </p:pic>
      <p:pic>
        <p:nvPicPr>
          <p:cNvPr id="24" name="Imagem 23" descr="a15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143512"/>
            <a:ext cx="357158" cy="1428760"/>
          </a:xfrm>
          <a:prstGeom prst="rect">
            <a:avLst/>
          </a:prstGeom>
        </p:spPr>
      </p:pic>
      <p:pic>
        <p:nvPicPr>
          <p:cNvPr id="25" name="Imagem 24" descr="a15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6200000">
            <a:off x="1178707" y="5393565"/>
            <a:ext cx="285728" cy="2643142"/>
          </a:xfrm>
          <a:prstGeom prst="rect">
            <a:avLst/>
          </a:prstGeom>
        </p:spPr>
      </p:pic>
      <p:pic>
        <p:nvPicPr>
          <p:cNvPr id="26" name="Imagem 25" descr="a15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6200000">
            <a:off x="3321831" y="5536425"/>
            <a:ext cx="285728" cy="2357422"/>
          </a:xfrm>
          <a:prstGeom prst="rect">
            <a:avLst/>
          </a:prstGeom>
        </p:spPr>
      </p:pic>
      <p:pic>
        <p:nvPicPr>
          <p:cNvPr id="27" name="Imagem 26" descr="a15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6200000">
            <a:off x="5679285" y="5536425"/>
            <a:ext cx="285728" cy="2357422"/>
          </a:xfrm>
          <a:prstGeom prst="rect">
            <a:avLst/>
          </a:prstGeom>
        </p:spPr>
      </p:pic>
      <p:pic>
        <p:nvPicPr>
          <p:cNvPr id="28" name="Imagem 27" descr="a15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6200000">
            <a:off x="7893863" y="5607863"/>
            <a:ext cx="285728" cy="2214546"/>
          </a:xfrm>
          <a:prstGeom prst="rect">
            <a:avLst/>
          </a:prstGeom>
        </p:spPr>
      </p:pic>
      <p:pic>
        <p:nvPicPr>
          <p:cNvPr id="29" name="Imagem 28" descr="a15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0800000">
            <a:off x="8786842" y="5143512"/>
            <a:ext cx="357158" cy="1428760"/>
          </a:xfrm>
          <a:prstGeom prst="rect">
            <a:avLst/>
          </a:prstGeom>
        </p:spPr>
      </p:pic>
      <p:pic>
        <p:nvPicPr>
          <p:cNvPr id="30" name="Imagem 29" descr="a15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0800000">
            <a:off x="8786842" y="3429000"/>
            <a:ext cx="357158" cy="1714488"/>
          </a:xfrm>
          <a:prstGeom prst="rect">
            <a:avLst/>
          </a:prstGeom>
        </p:spPr>
      </p:pic>
      <p:pic>
        <p:nvPicPr>
          <p:cNvPr id="31" name="Imagem 30" descr="a15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0800000">
            <a:off x="8786842" y="1714488"/>
            <a:ext cx="357158" cy="1714488"/>
          </a:xfrm>
          <a:prstGeom prst="rect">
            <a:avLst/>
          </a:prstGeom>
        </p:spPr>
      </p:pic>
      <p:pic>
        <p:nvPicPr>
          <p:cNvPr id="32" name="Imagem 31" descr="a15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0800000">
            <a:off x="8786842" y="0"/>
            <a:ext cx="357158" cy="1714488"/>
          </a:xfrm>
          <a:prstGeom prst="rect">
            <a:avLst/>
          </a:prstGeom>
        </p:spPr>
      </p:pic>
      <p:sp>
        <p:nvSpPr>
          <p:cNvPr id="33" name="Retângulo 32"/>
          <p:cNvSpPr/>
          <p:nvPr/>
        </p:nvSpPr>
        <p:spPr>
          <a:xfrm>
            <a:off x="2214546" y="2000240"/>
            <a:ext cx="3929074" cy="25237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i="1" dirty="0">
                <a:latin typeface="Courier New" pitchFamily="49" charset="0"/>
                <a:cs typeface="Courier New" pitchFamily="49" charset="0"/>
              </a:rPr>
              <a:t>Maria... </a:t>
            </a:r>
            <a:endParaRPr lang="pt-BR" sz="2800" b="1" i="1" dirty="0" smtClean="0">
              <a:latin typeface="Courier New" pitchFamily="49" charset="0"/>
              <a:cs typeface="Courier New" pitchFamily="49" charset="0"/>
            </a:endParaRPr>
          </a:p>
          <a:p>
            <a:pPr algn="ctr"/>
            <a:r>
              <a:rPr lang="pt-BR" sz="2800" b="1" i="1" dirty="0" smtClean="0">
                <a:latin typeface="Courier New" pitchFamily="49" charset="0"/>
                <a:cs typeface="Courier New" pitchFamily="49" charset="0"/>
              </a:rPr>
              <a:t>Santa </a:t>
            </a:r>
            <a:r>
              <a:rPr lang="pt-BR" sz="2800" b="1" i="1" dirty="0">
                <a:latin typeface="Courier New" pitchFamily="49" charset="0"/>
                <a:cs typeface="Courier New" pitchFamily="49" charset="0"/>
              </a:rPr>
              <a:t>Mulher de</a:t>
            </a:r>
            <a:br>
              <a:rPr lang="pt-BR" sz="2800" b="1" i="1" dirty="0">
                <a:latin typeface="Courier New" pitchFamily="49" charset="0"/>
                <a:cs typeface="Courier New" pitchFamily="49" charset="0"/>
              </a:rPr>
            </a:br>
            <a:r>
              <a:rPr lang="pt-BR" sz="2800" b="1" i="1" dirty="0">
                <a:latin typeface="Courier New" pitchFamily="49" charset="0"/>
                <a:cs typeface="Courier New" pitchFamily="49" charset="0"/>
              </a:rPr>
              <a:t>todas as vidas, de todas as</a:t>
            </a:r>
            <a:br>
              <a:rPr lang="pt-BR" sz="2800" b="1" i="1" dirty="0">
                <a:latin typeface="Courier New" pitchFamily="49" charset="0"/>
                <a:cs typeface="Courier New" pitchFamily="49" charset="0"/>
              </a:rPr>
            </a:br>
            <a:r>
              <a:rPr lang="pt-BR" sz="2800" b="1" i="1" dirty="0">
                <a:latin typeface="Courier New" pitchFamily="49" charset="0"/>
                <a:cs typeface="Courier New" pitchFamily="49" charset="0"/>
              </a:rPr>
              <a:t>horas.</a:t>
            </a:r>
            <a:r>
              <a:rPr lang="pt-BR" dirty="0"/>
              <a:t/>
            </a:r>
            <a:br>
              <a:rPr lang="pt-BR" dirty="0"/>
            </a:br>
            <a:endParaRPr lang="pt-BR" dirty="0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cassia\Desktop\376459_443386002349289_753115087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2643174" cy="6858000"/>
          </a:xfrm>
          <a:prstGeom prst="rect">
            <a:avLst/>
          </a:prstGeom>
          <a:noFill/>
        </p:spPr>
      </p:pic>
      <p:sp>
        <p:nvSpPr>
          <p:cNvPr id="7" name="Retângulo 6"/>
          <p:cNvSpPr/>
          <p:nvPr/>
        </p:nvSpPr>
        <p:spPr>
          <a:xfrm>
            <a:off x="0" y="0"/>
            <a:ext cx="9144000" cy="214290"/>
          </a:xfrm>
          <a:prstGeom prst="rect">
            <a:avLst/>
          </a:prstGeom>
          <a:solidFill>
            <a:srgbClr val="B2B2B2"/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>
            <a:off x="0" y="6643710"/>
            <a:ext cx="9144000" cy="214290"/>
          </a:xfrm>
          <a:prstGeom prst="rect">
            <a:avLst/>
          </a:prstGeom>
          <a:solidFill>
            <a:srgbClr val="969696"/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9" name="Imagem 8" descr="299526_413334515408914_1421161727_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9124" y="214290"/>
            <a:ext cx="4572000" cy="392909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Imagem 10" descr="a15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1035847" y="-1035847"/>
            <a:ext cx="285728" cy="2357422"/>
          </a:xfrm>
          <a:prstGeom prst="rect">
            <a:avLst/>
          </a:prstGeom>
        </p:spPr>
      </p:pic>
      <p:pic>
        <p:nvPicPr>
          <p:cNvPr id="18" name="Imagem 17" descr="a15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3393269" y="-1035847"/>
            <a:ext cx="285728" cy="2357422"/>
          </a:xfrm>
          <a:prstGeom prst="rect">
            <a:avLst/>
          </a:prstGeom>
        </p:spPr>
      </p:pic>
      <p:pic>
        <p:nvPicPr>
          <p:cNvPr id="19" name="Imagem 18" descr="a15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5679285" y="-1035847"/>
            <a:ext cx="285728" cy="2357422"/>
          </a:xfrm>
          <a:prstGeom prst="rect">
            <a:avLst/>
          </a:prstGeom>
        </p:spPr>
      </p:pic>
      <p:pic>
        <p:nvPicPr>
          <p:cNvPr id="20" name="Imagem 19" descr="a15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7822425" y="-1035847"/>
            <a:ext cx="285728" cy="2357422"/>
          </a:xfrm>
          <a:prstGeom prst="rect">
            <a:avLst/>
          </a:prstGeom>
        </p:spPr>
      </p:pic>
      <p:pic>
        <p:nvPicPr>
          <p:cNvPr id="21" name="Imagem 20" descr="a15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357158" cy="1857364"/>
          </a:xfrm>
          <a:prstGeom prst="rect">
            <a:avLst/>
          </a:prstGeom>
        </p:spPr>
      </p:pic>
      <p:pic>
        <p:nvPicPr>
          <p:cNvPr id="22" name="Imagem 21" descr="a15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785926"/>
            <a:ext cx="357158" cy="1714488"/>
          </a:xfrm>
          <a:prstGeom prst="rect">
            <a:avLst/>
          </a:prstGeom>
        </p:spPr>
      </p:pic>
      <p:pic>
        <p:nvPicPr>
          <p:cNvPr id="23" name="Imagem 22" descr="a15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429000"/>
            <a:ext cx="357158" cy="1714488"/>
          </a:xfrm>
          <a:prstGeom prst="rect">
            <a:avLst/>
          </a:prstGeom>
        </p:spPr>
      </p:pic>
      <p:pic>
        <p:nvPicPr>
          <p:cNvPr id="24" name="Imagem 23" descr="a15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143512"/>
            <a:ext cx="357158" cy="1428760"/>
          </a:xfrm>
          <a:prstGeom prst="rect">
            <a:avLst/>
          </a:prstGeom>
        </p:spPr>
      </p:pic>
      <p:pic>
        <p:nvPicPr>
          <p:cNvPr id="25" name="Imagem 24" descr="a15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6200000">
            <a:off x="1178707" y="5393565"/>
            <a:ext cx="285728" cy="2643142"/>
          </a:xfrm>
          <a:prstGeom prst="rect">
            <a:avLst/>
          </a:prstGeom>
        </p:spPr>
      </p:pic>
      <p:pic>
        <p:nvPicPr>
          <p:cNvPr id="26" name="Imagem 25" descr="a15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6200000">
            <a:off x="3321831" y="5536425"/>
            <a:ext cx="285728" cy="2357422"/>
          </a:xfrm>
          <a:prstGeom prst="rect">
            <a:avLst/>
          </a:prstGeom>
        </p:spPr>
      </p:pic>
      <p:pic>
        <p:nvPicPr>
          <p:cNvPr id="27" name="Imagem 26" descr="a15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6200000">
            <a:off x="5679285" y="5536425"/>
            <a:ext cx="285728" cy="2357422"/>
          </a:xfrm>
          <a:prstGeom prst="rect">
            <a:avLst/>
          </a:prstGeom>
        </p:spPr>
      </p:pic>
      <p:pic>
        <p:nvPicPr>
          <p:cNvPr id="28" name="Imagem 27" descr="a15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6200000">
            <a:off x="7893863" y="5607863"/>
            <a:ext cx="285728" cy="2214546"/>
          </a:xfrm>
          <a:prstGeom prst="rect">
            <a:avLst/>
          </a:prstGeom>
        </p:spPr>
      </p:pic>
      <p:pic>
        <p:nvPicPr>
          <p:cNvPr id="29" name="Imagem 28" descr="a15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0800000">
            <a:off x="8786842" y="5143512"/>
            <a:ext cx="357158" cy="1428760"/>
          </a:xfrm>
          <a:prstGeom prst="rect">
            <a:avLst/>
          </a:prstGeom>
        </p:spPr>
      </p:pic>
      <p:pic>
        <p:nvPicPr>
          <p:cNvPr id="30" name="Imagem 29" descr="a15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0800000">
            <a:off x="8786842" y="3429000"/>
            <a:ext cx="357158" cy="1714488"/>
          </a:xfrm>
          <a:prstGeom prst="rect">
            <a:avLst/>
          </a:prstGeom>
        </p:spPr>
      </p:pic>
      <p:pic>
        <p:nvPicPr>
          <p:cNvPr id="31" name="Imagem 30" descr="a15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0800000">
            <a:off x="8786842" y="1714488"/>
            <a:ext cx="357158" cy="1714488"/>
          </a:xfrm>
          <a:prstGeom prst="rect">
            <a:avLst/>
          </a:prstGeom>
        </p:spPr>
      </p:pic>
      <p:pic>
        <p:nvPicPr>
          <p:cNvPr id="32" name="Imagem 31" descr="a15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0800000">
            <a:off x="8786842" y="0"/>
            <a:ext cx="357158" cy="1714488"/>
          </a:xfrm>
          <a:prstGeom prst="rect">
            <a:avLst/>
          </a:prstGeom>
        </p:spPr>
      </p:pic>
      <p:sp>
        <p:nvSpPr>
          <p:cNvPr id="33" name="Retângulo 32"/>
          <p:cNvSpPr/>
          <p:nvPr/>
        </p:nvSpPr>
        <p:spPr>
          <a:xfrm>
            <a:off x="2357422" y="1428736"/>
            <a:ext cx="3643322" cy="38164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i="1" dirty="0">
                <a:latin typeface="Courier New" pitchFamily="49" charset="0"/>
                <a:cs typeface="Courier New" pitchFamily="49" charset="0"/>
              </a:rPr>
              <a:t>Maria</a:t>
            </a:r>
            <a:r>
              <a:rPr lang="pt-BR" sz="2800" b="1" i="1" dirty="0" smtClean="0">
                <a:latin typeface="Courier New" pitchFamily="49" charset="0"/>
                <a:cs typeface="Courier New" pitchFamily="49" charset="0"/>
              </a:rPr>
              <a:t>...</a:t>
            </a:r>
          </a:p>
          <a:p>
            <a:pPr algn="ctr"/>
            <a:r>
              <a:rPr lang="pt-BR" sz="2800" b="1" i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pt-BR" sz="2800" b="1" i="1" dirty="0">
                <a:latin typeface="Courier New" pitchFamily="49" charset="0"/>
                <a:cs typeface="Courier New" pitchFamily="49" charset="0"/>
              </a:rPr>
              <a:t>Santa Mulher e</a:t>
            </a:r>
            <a:br>
              <a:rPr lang="pt-BR" sz="2800" b="1" i="1" dirty="0">
                <a:latin typeface="Courier New" pitchFamily="49" charset="0"/>
                <a:cs typeface="Courier New" pitchFamily="49" charset="0"/>
              </a:rPr>
            </a:br>
            <a:r>
              <a:rPr lang="pt-BR" sz="2800" b="1" i="1" dirty="0">
                <a:latin typeface="Courier New" pitchFamily="49" charset="0"/>
                <a:cs typeface="Courier New" pitchFamily="49" charset="0"/>
              </a:rPr>
              <a:t>Nossa Senhora, mãe do</a:t>
            </a:r>
            <a:br>
              <a:rPr lang="pt-BR" sz="2800" b="1" i="1" dirty="0">
                <a:latin typeface="Courier New" pitchFamily="49" charset="0"/>
                <a:cs typeface="Courier New" pitchFamily="49" charset="0"/>
              </a:rPr>
            </a:br>
            <a:r>
              <a:rPr lang="pt-BR" sz="2800" b="1" i="1" dirty="0">
                <a:latin typeface="Courier New" pitchFamily="49" charset="0"/>
                <a:cs typeface="Courier New" pitchFamily="49" charset="0"/>
              </a:rPr>
              <a:t>Menino Jesus, que se fez</a:t>
            </a:r>
            <a:br>
              <a:rPr lang="pt-BR" sz="2800" b="1" i="1" dirty="0">
                <a:latin typeface="Courier New" pitchFamily="49" charset="0"/>
                <a:cs typeface="Courier New" pitchFamily="49" charset="0"/>
              </a:rPr>
            </a:br>
            <a:r>
              <a:rPr lang="pt-BR" sz="2800" b="1" i="1" dirty="0">
                <a:latin typeface="Courier New" pitchFamily="49" charset="0"/>
                <a:cs typeface="Courier New" pitchFamily="49" charset="0"/>
              </a:rPr>
              <a:t>rainha de toda luz.</a:t>
            </a:r>
            <a:r>
              <a:rPr lang="pt-BR" dirty="0"/>
              <a:t/>
            </a:r>
            <a:br>
              <a:rPr lang="pt-BR" dirty="0"/>
            </a:br>
            <a:endParaRPr lang="pt-BR" dirty="0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cassia\Desktop\376459_443386002349289_753115087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2643174" cy="6858000"/>
          </a:xfrm>
          <a:prstGeom prst="rect">
            <a:avLst/>
          </a:prstGeom>
          <a:noFill/>
        </p:spPr>
      </p:pic>
      <p:sp>
        <p:nvSpPr>
          <p:cNvPr id="7" name="Retângulo 6"/>
          <p:cNvSpPr/>
          <p:nvPr/>
        </p:nvSpPr>
        <p:spPr>
          <a:xfrm>
            <a:off x="0" y="0"/>
            <a:ext cx="9144000" cy="214290"/>
          </a:xfrm>
          <a:prstGeom prst="rect">
            <a:avLst/>
          </a:prstGeom>
          <a:solidFill>
            <a:srgbClr val="B2B2B2"/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>
            <a:off x="0" y="6643710"/>
            <a:ext cx="9144000" cy="214290"/>
          </a:xfrm>
          <a:prstGeom prst="rect">
            <a:avLst/>
          </a:prstGeom>
          <a:solidFill>
            <a:srgbClr val="969696"/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9" name="Imagem 8" descr="299526_413334515408914_1421161727_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9124" y="214290"/>
            <a:ext cx="4572000" cy="392909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Imagem 10" descr="a15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1035847" y="-1035847"/>
            <a:ext cx="285728" cy="2357422"/>
          </a:xfrm>
          <a:prstGeom prst="rect">
            <a:avLst/>
          </a:prstGeom>
        </p:spPr>
      </p:pic>
      <p:pic>
        <p:nvPicPr>
          <p:cNvPr id="18" name="Imagem 17" descr="a15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3393269" y="-1035847"/>
            <a:ext cx="285728" cy="2357422"/>
          </a:xfrm>
          <a:prstGeom prst="rect">
            <a:avLst/>
          </a:prstGeom>
        </p:spPr>
      </p:pic>
      <p:pic>
        <p:nvPicPr>
          <p:cNvPr id="19" name="Imagem 18" descr="a15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5679285" y="-1035847"/>
            <a:ext cx="285728" cy="2357422"/>
          </a:xfrm>
          <a:prstGeom prst="rect">
            <a:avLst/>
          </a:prstGeom>
        </p:spPr>
      </p:pic>
      <p:pic>
        <p:nvPicPr>
          <p:cNvPr id="20" name="Imagem 19" descr="a15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7822425" y="-1035847"/>
            <a:ext cx="285728" cy="2357422"/>
          </a:xfrm>
          <a:prstGeom prst="rect">
            <a:avLst/>
          </a:prstGeom>
        </p:spPr>
      </p:pic>
      <p:pic>
        <p:nvPicPr>
          <p:cNvPr id="21" name="Imagem 20" descr="a15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357158" cy="1857364"/>
          </a:xfrm>
          <a:prstGeom prst="rect">
            <a:avLst/>
          </a:prstGeom>
        </p:spPr>
      </p:pic>
      <p:pic>
        <p:nvPicPr>
          <p:cNvPr id="22" name="Imagem 21" descr="a15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785926"/>
            <a:ext cx="357158" cy="1714488"/>
          </a:xfrm>
          <a:prstGeom prst="rect">
            <a:avLst/>
          </a:prstGeom>
        </p:spPr>
      </p:pic>
      <p:pic>
        <p:nvPicPr>
          <p:cNvPr id="23" name="Imagem 22" descr="a15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429000"/>
            <a:ext cx="357158" cy="1714488"/>
          </a:xfrm>
          <a:prstGeom prst="rect">
            <a:avLst/>
          </a:prstGeom>
        </p:spPr>
      </p:pic>
      <p:pic>
        <p:nvPicPr>
          <p:cNvPr id="24" name="Imagem 23" descr="a15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143512"/>
            <a:ext cx="357158" cy="1428760"/>
          </a:xfrm>
          <a:prstGeom prst="rect">
            <a:avLst/>
          </a:prstGeom>
        </p:spPr>
      </p:pic>
      <p:pic>
        <p:nvPicPr>
          <p:cNvPr id="25" name="Imagem 24" descr="a15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6200000">
            <a:off x="1178707" y="5393565"/>
            <a:ext cx="285728" cy="2643142"/>
          </a:xfrm>
          <a:prstGeom prst="rect">
            <a:avLst/>
          </a:prstGeom>
        </p:spPr>
      </p:pic>
      <p:pic>
        <p:nvPicPr>
          <p:cNvPr id="26" name="Imagem 25" descr="a15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6200000">
            <a:off x="3321831" y="5536425"/>
            <a:ext cx="285728" cy="2357422"/>
          </a:xfrm>
          <a:prstGeom prst="rect">
            <a:avLst/>
          </a:prstGeom>
        </p:spPr>
      </p:pic>
      <p:pic>
        <p:nvPicPr>
          <p:cNvPr id="27" name="Imagem 26" descr="a15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6200000">
            <a:off x="5679285" y="5536425"/>
            <a:ext cx="285728" cy="2357422"/>
          </a:xfrm>
          <a:prstGeom prst="rect">
            <a:avLst/>
          </a:prstGeom>
        </p:spPr>
      </p:pic>
      <p:pic>
        <p:nvPicPr>
          <p:cNvPr id="28" name="Imagem 27" descr="a15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6200000">
            <a:off x="7893863" y="5607863"/>
            <a:ext cx="285728" cy="2214546"/>
          </a:xfrm>
          <a:prstGeom prst="rect">
            <a:avLst/>
          </a:prstGeom>
        </p:spPr>
      </p:pic>
      <p:pic>
        <p:nvPicPr>
          <p:cNvPr id="29" name="Imagem 28" descr="a15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0800000">
            <a:off x="8786842" y="5143512"/>
            <a:ext cx="357158" cy="1428760"/>
          </a:xfrm>
          <a:prstGeom prst="rect">
            <a:avLst/>
          </a:prstGeom>
        </p:spPr>
      </p:pic>
      <p:pic>
        <p:nvPicPr>
          <p:cNvPr id="30" name="Imagem 29" descr="a15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0800000">
            <a:off x="8786842" y="3429000"/>
            <a:ext cx="357158" cy="1714488"/>
          </a:xfrm>
          <a:prstGeom prst="rect">
            <a:avLst/>
          </a:prstGeom>
        </p:spPr>
      </p:pic>
      <p:pic>
        <p:nvPicPr>
          <p:cNvPr id="31" name="Imagem 30" descr="a15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0800000">
            <a:off x="8786842" y="1714488"/>
            <a:ext cx="357158" cy="1714488"/>
          </a:xfrm>
          <a:prstGeom prst="rect">
            <a:avLst/>
          </a:prstGeom>
        </p:spPr>
      </p:pic>
      <p:pic>
        <p:nvPicPr>
          <p:cNvPr id="32" name="Imagem 31" descr="a15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0800000">
            <a:off x="8786842" y="0"/>
            <a:ext cx="357158" cy="1714488"/>
          </a:xfrm>
          <a:prstGeom prst="rect">
            <a:avLst/>
          </a:prstGeom>
        </p:spPr>
      </p:pic>
      <p:sp>
        <p:nvSpPr>
          <p:cNvPr id="33" name="Retângulo 32"/>
          <p:cNvSpPr/>
          <p:nvPr/>
        </p:nvSpPr>
        <p:spPr>
          <a:xfrm>
            <a:off x="2357422" y="1500174"/>
            <a:ext cx="3643322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i="1" dirty="0">
                <a:latin typeface="Courier New" pitchFamily="49" charset="0"/>
                <a:cs typeface="Courier New" pitchFamily="49" charset="0"/>
              </a:rPr>
              <a:t>Maria</a:t>
            </a:r>
            <a:r>
              <a:rPr lang="pt-BR" sz="2800" b="1" i="1" dirty="0" smtClean="0">
                <a:latin typeface="Courier New" pitchFamily="49" charset="0"/>
                <a:cs typeface="Courier New" pitchFamily="49" charset="0"/>
              </a:rPr>
              <a:t>...</a:t>
            </a:r>
          </a:p>
          <a:p>
            <a:pPr algn="ctr"/>
            <a:r>
              <a:rPr lang="pt-BR" sz="2800" b="1" i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pt-BR" sz="2800" b="1" i="1" dirty="0">
                <a:latin typeface="Courier New" pitchFamily="49" charset="0"/>
                <a:cs typeface="Courier New" pitchFamily="49" charset="0"/>
              </a:rPr>
              <a:t>Mulher e espelho</a:t>
            </a:r>
            <a:br>
              <a:rPr lang="pt-BR" sz="2800" b="1" i="1" dirty="0">
                <a:latin typeface="Courier New" pitchFamily="49" charset="0"/>
                <a:cs typeface="Courier New" pitchFamily="49" charset="0"/>
              </a:rPr>
            </a:br>
            <a:r>
              <a:rPr lang="pt-BR" sz="2800" b="1" i="1" dirty="0">
                <a:latin typeface="Courier New" pitchFamily="49" charset="0"/>
                <a:cs typeface="Courier New" pitchFamily="49" charset="0"/>
              </a:rPr>
              <a:t>de todas as mulheres</a:t>
            </a:r>
            <a:r>
              <a:rPr lang="pt-BR" sz="2800" b="1" i="1" dirty="0" smtClean="0">
                <a:latin typeface="Courier New" pitchFamily="49" charset="0"/>
                <a:cs typeface="Courier New" pitchFamily="49" charset="0"/>
              </a:rPr>
              <a:t>,</a:t>
            </a:r>
          </a:p>
          <a:p>
            <a:pPr algn="ctr"/>
            <a:r>
              <a:rPr lang="pt-BR" sz="2800" b="1" i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pt-BR" sz="2800" b="1" i="1" dirty="0">
                <a:latin typeface="Courier New" pitchFamily="49" charset="0"/>
                <a:cs typeface="Courier New" pitchFamily="49" charset="0"/>
              </a:rPr>
              <a:t>que</a:t>
            </a:r>
            <a:br>
              <a:rPr lang="pt-BR" sz="2800" b="1" i="1" dirty="0">
                <a:latin typeface="Courier New" pitchFamily="49" charset="0"/>
                <a:cs typeface="Courier New" pitchFamily="49" charset="0"/>
              </a:rPr>
            </a:br>
            <a:r>
              <a:rPr lang="pt-BR" sz="2800" b="1" i="1" dirty="0">
                <a:latin typeface="Courier New" pitchFamily="49" charset="0"/>
                <a:cs typeface="Courier New" pitchFamily="49" charset="0"/>
              </a:rPr>
              <a:t>refletem Deus aos olhos do</a:t>
            </a:r>
            <a:br>
              <a:rPr lang="pt-BR" sz="2800" b="1" i="1" dirty="0">
                <a:latin typeface="Courier New" pitchFamily="49" charset="0"/>
                <a:cs typeface="Courier New" pitchFamily="49" charset="0"/>
              </a:rPr>
            </a:br>
            <a:r>
              <a:rPr lang="pt-BR" sz="2800" b="1" i="1" dirty="0">
                <a:latin typeface="Courier New" pitchFamily="49" charset="0"/>
                <a:cs typeface="Courier New" pitchFamily="49" charset="0"/>
              </a:rPr>
              <a:t>mundo.</a:t>
            </a:r>
            <a:r>
              <a:rPr lang="pt-BR" dirty="0"/>
              <a:t/>
            </a:r>
            <a:br>
              <a:rPr lang="pt-BR" dirty="0"/>
            </a:br>
            <a:endParaRPr lang="pt-BR" dirty="0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cassia\Desktop\376459_443386002349289_753115087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2643174" cy="6858000"/>
          </a:xfrm>
          <a:prstGeom prst="rect">
            <a:avLst/>
          </a:prstGeom>
          <a:noFill/>
        </p:spPr>
      </p:pic>
      <p:sp>
        <p:nvSpPr>
          <p:cNvPr id="7" name="Retângulo 6"/>
          <p:cNvSpPr/>
          <p:nvPr/>
        </p:nvSpPr>
        <p:spPr>
          <a:xfrm>
            <a:off x="0" y="0"/>
            <a:ext cx="9144000" cy="214290"/>
          </a:xfrm>
          <a:prstGeom prst="rect">
            <a:avLst/>
          </a:prstGeom>
          <a:solidFill>
            <a:srgbClr val="B2B2B2"/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>
            <a:off x="0" y="6643710"/>
            <a:ext cx="9144000" cy="214290"/>
          </a:xfrm>
          <a:prstGeom prst="rect">
            <a:avLst/>
          </a:prstGeom>
          <a:solidFill>
            <a:srgbClr val="969696"/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9" name="Imagem 8" descr="299526_413334515408914_1421161727_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9124" y="214290"/>
            <a:ext cx="4572000" cy="392909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Imagem 10" descr="a15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1035847" y="-1035847"/>
            <a:ext cx="285728" cy="2357422"/>
          </a:xfrm>
          <a:prstGeom prst="rect">
            <a:avLst/>
          </a:prstGeom>
        </p:spPr>
      </p:pic>
      <p:pic>
        <p:nvPicPr>
          <p:cNvPr id="18" name="Imagem 17" descr="a15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3393269" y="-1035847"/>
            <a:ext cx="285728" cy="2357422"/>
          </a:xfrm>
          <a:prstGeom prst="rect">
            <a:avLst/>
          </a:prstGeom>
        </p:spPr>
      </p:pic>
      <p:pic>
        <p:nvPicPr>
          <p:cNvPr id="19" name="Imagem 18" descr="a15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5679285" y="-1035847"/>
            <a:ext cx="285728" cy="2357422"/>
          </a:xfrm>
          <a:prstGeom prst="rect">
            <a:avLst/>
          </a:prstGeom>
        </p:spPr>
      </p:pic>
      <p:pic>
        <p:nvPicPr>
          <p:cNvPr id="20" name="Imagem 19" descr="a15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7822425" y="-1035847"/>
            <a:ext cx="285728" cy="2357422"/>
          </a:xfrm>
          <a:prstGeom prst="rect">
            <a:avLst/>
          </a:prstGeom>
        </p:spPr>
      </p:pic>
      <p:pic>
        <p:nvPicPr>
          <p:cNvPr id="21" name="Imagem 20" descr="a15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357158" cy="1857364"/>
          </a:xfrm>
          <a:prstGeom prst="rect">
            <a:avLst/>
          </a:prstGeom>
        </p:spPr>
      </p:pic>
      <p:pic>
        <p:nvPicPr>
          <p:cNvPr id="22" name="Imagem 21" descr="a15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785926"/>
            <a:ext cx="357158" cy="1714488"/>
          </a:xfrm>
          <a:prstGeom prst="rect">
            <a:avLst/>
          </a:prstGeom>
        </p:spPr>
      </p:pic>
      <p:pic>
        <p:nvPicPr>
          <p:cNvPr id="23" name="Imagem 22" descr="a15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429000"/>
            <a:ext cx="357158" cy="1714488"/>
          </a:xfrm>
          <a:prstGeom prst="rect">
            <a:avLst/>
          </a:prstGeom>
        </p:spPr>
      </p:pic>
      <p:pic>
        <p:nvPicPr>
          <p:cNvPr id="24" name="Imagem 23" descr="a15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143512"/>
            <a:ext cx="357158" cy="1428760"/>
          </a:xfrm>
          <a:prstGeom prst="rect">
            <a:avLst/>
          </a:prstGeom>
        </p:spPr>
      </p:pic>
      <p:pic>
        <p:nvPicPr>
          <p:cNvPr id="25" name="Imagem 24" descr="a15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6200000">
            <a:off x="1178707" y="5393565"/>
            <a:ext cx="285728" cy="2643142"/>
          </a:xfrm>
          <a:prstGeom prst="rect">
            <a:avLst/>
          </a:prstGeom>
        </p:spPr>
      </p:pic>
      <p:pic>
        <p:nvPicPr>
          <p:cNvPr id="26" name="Imagem 25" descr="a15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6200000">
            <a:off x="3321831" y="5536425"/>
            <a:ext cx="285728" cy="2357422"/>
          </a:xfrm>
          <a:prstGeom prst="rect">
            <a:avLst/>
          </a:prstGeom>
        </p:spPr>
      </p:pic>
      <p:pic>
        <p:nvPicPr>
          <p:cNvPr id="27" name="Imagem 26" descr="a15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6200000">
            <a:off x="5679285" y="5536425"/>
            <a:ext cx="285728" cy="2357422"/>
          </a:xfrm>
          <a:prstGeom prst="rect">
            <a:avLst/>
          </a:prstGeom>
        </p:spPr>
      </p:pic>
      <p:pic>
        <p:nvPicPr>
          <p:cNvPr id="28" name="Imagem 27" descr="a15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6200000">
            <a:off x="7893863" y="5607863"/>
            <a:ext cx="285728" cy="2214546"/>
          </a:xfrm>
          <a:prstGeom prst="rect">
            <a:avLst/>
          </a:prstGeom>
        </p:spPr>
      </p:pic>
      <p:pic>
        <p:nvPicPr>
          <p:cNvPr id="29" name="Imagem 28" descr="a15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0800000">
            <a:off x="8786842" y="5143512"/>
            <a:ext cx="357158" cy="1428760"/>
          </a:xfrm>
          <a:prstGeom prst="rect">
            <a:avLst/>
          </a:prstGeom>
        </p:spPr>
      </p:pic>
      <p:pic>
        <p:nvPicPr>
          <p:cNvPr id="30" name="Imagem 29" descr="a15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0800000">
            <a:off x="8786842" y="3429000"/>
            <a:ext cx="357158" cy="1714488"/>
          </a:xfrm>
          <a:prstGeom prst="rect">
            <a:avLst/>
          </a:prstGeom>
        </p:spPr>
      </p:pic>
      <p:pic>
        <p:nvPicPr>
          <p:cNvPr id="31" name="Imagem 30" descr="a15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0800000">
            <a:off x="8786842" y="1714488"/>
            <a:ext cx="357158" cy="1714488"/>
          </a:xfrm>
          <a:prstGeom prst="rect">
            <a:avLst/>
          </a:prstGeom>
        </p:spPr>
      </p:pic>
      <p:pic>
        <p:nvPicPr>
          <p:cNvPr id="32" name="Imagem 31" descr="a15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0800000">
            <a:off x="8786842" y="0"/>
            <a:ext cx="357158" cy="1714488"/>
          </a:xfrm>
          <a:prstGeom prst="rect">
            <a:avLst/>
          </a:prstGeom>
        </p:spPr>
      </p:pic>
      <p:sp>
        <p:nvSpPr>
          <p:cNvPr id="33" name="CaixaDeTexto 32"/>
          <p:cNvSpPr txBox="1"/>
          <p:nvPr/>
        </p:nvSpPr>
        <p:spPr>
          <a:xfrm>
            <a:off x="2143108" y="1285860"/>
            <a:ext cx="414340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i="1" dirty="0" smtClean="0">
                <a:latin typeface="Courier New" pitchFamily="49" charset="0"/>
                <a:cs typeface="Courier New" pitchFamily="49" charset="0"/>
              </a:rPr>
              <a:t>Formatação</a:t>
            </a:r>
          </a:p>
          <a:p>
            <a:pPr algn="ctr"/>
            <a:r>
              <a:rPr lang="pt-BR" sz="2800" b="1" i="1" dirty="0" err="1" smtClean="0">
                <a:latin typeface="Courier New" pitchFamily="49" charset="0"/>
                <a:cs typeface="Courier New" pitchFamily="49" charset="0"/>
              </a:rPr>
              <a:t>Verarduin</a:t>
            </a:r>
            <a:endParaRPr lang="pt-BR" sz="2800" b="1" i="1" dirty="0" smtClean="0">
              <a:latin typeface="Courier New" pitchFamily="49" charset="0"/>
              <a:cs typeface="Courier New" pitchFamily="49" charset="0"/>
            </a:endParaRPr>
          </a:p>
          <a:p>
            <a:pPr algn="ctr"/>
            <a:r>
              <a:rPr lang="pt-BR" sz="2800" b="1" i="1" dirty="0" smtClean="0">
                <a:latin typeface="Courier New" pitchFamily="49" charset="0"/>
                <a:cs typeface="Courier New" pitchFamily="49" charset="0"/>
              </a:rPr>
              <a:t>Texto</a:t>
            </a:r>
          </a:p>
          <a:p>
            <a:pPr algn="ctr"/>
            <a:r>
              <a:rPr lang="pt-BR" sz="2800" b="1" i="1" dirty="0" smtClean="0">
                <a:latin typeface="Courier New" pitchFamily="49" charset="0"/>
                <a:cs typeface="Courier New" pitchFamily="49" charset="0"/>
              </a:rPr>
              <a:t>O. Vasconcelos</a:t>
            </a:r>
          </a:p>
          <a:p>
            <a:pPr algn="ctr"/>
            <a:r>
              <a:rPr lang="pt-BR" sz="2800" b="1" i="1" dirty="0" smtClean="0">
                <a:latin typeface="Courier New" pitchFamily="49" charset="0"/>
                <a:cs typeface="Courier New" pitchFamily="49" charset="0"/>
              </a:rPr>
              <a:t>Imagens</a:t>
            </a:r>
          </a:p>
          <a:p>
            <a:pPr algn="ctr"/>
            <a:r>
              <a:rPr lang="pt-BR" sz="2800" b="1" i="1" dirty="0" smtClean="0">
                <a:latin typeface="Courier New" pitchFamily="49" charset="0"/>
                <a:cs typeface="Courier New" pitchFamily="49" charset="0"/>
              </a:rPr>
              <a:t>Internet</a:t>
            </a:r>
          </a:p>
          <a:p>
            <a:pPr algn="ctr"/>
            <a:r>
              <a:rPr lang="pt-BR" sz="2400" b="1" i="1" dirty="0" smtClean="0">
                <a:latin typeface="Courier New" pitchFamily="49" charset="0"/>
                <a:cs typeface="Courier New" pitchFamily="49" charset="0"/>
              </a:rPr>
              <a:t>Vera.arduin@gmail.com</a:t>
            </a:r>
            <a:endParaRPr lang="pt-BR" sz="2400" b="1" i="1" dirty="0">
              <a:latin typeface="Courier New" pitchFamily="49" charset="0"/>
              <a:cs typeface="Courier New" pitchFamily="49" charset="0"/>
            </a:endParaRPr>
          </a:p>
        </p:txBody>
      </p:sp>
    </p:spTree>
  </p:cSld>
  <p:clrMapOvr>
    <a:masterClrMapping/>
  </p:clrMapOvr>
  <p:transition advTm="4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</TotalTime>
  <Words>44</Words>
  <Application>Microsoft Office PowerPoint</Application>
  <PresentationFormat>Apresentação na tela (4:3)</PresentationFormat>
  <Paragraphs>25</Paragraphs>
  <Slides>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8</vt:i4>
      </vt:variant>
    </vt:vector>
  </HeadingPairs>
  <TitlesOfParts>
    <vt:vector size="9" baseType="lpstr">
      <vt:lpstr>Tema do Office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cassia</dc:creator>
  <cp:lastModifiedBy>cassia</cp:lastModifiedBy>
  <cp:revision>3</cp:revision>
  <dcterms:created xsi:type="dcterms:W3CDTF">2013-02-04T20:39:33Z</dcterms:created>
  <dcterms:modified xsi:type="dcterms:W3CDTF">2013-02-04T21:08:38Z</dcterms:modified>
</cp:coreProperties>
</file>