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39A0A-8E3A-4304-A8B6-AECFB102065D}" type="datetimeFigureOut">
              <a:rPr lang="pt-BR" smtClean="0"/>
              <a:pPr/>
              <a:t>26/10/2014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11E79-AAA7-4C26-A26A-E9AF6D3C0DC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714348" y="1857364"/>
            <a:ext cx="77867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dirty="0" smtClean="0">
                <a:solidFill>
                  <a:schemeClr val="bg1"/>
                </a:solidFill>
                <a:latin typeface="Kristen ITC" pitchFamily="66" charset="0"/>
              </a:rPr>
              <a:t>Antiga</a:t>
            </a:r>
          </a:p>
          <a:p>
            <a:pPr algn="ctr"/>
            <a:r>
              <a:rPr lang="pt-BR" sz="9600" dirty="0" smtClean="0">
                <a:solidFill>
                  <a:schemeClr val="bg1"/>
                </a:solidFill>
                <a:latin typeface="Kristen ITC" pitchFamily="66" charset="0"/>
              </a:rPr>
              <a:t>Alma</a:t>
            </a:r>
            <a:endParaRPr lang="pt-BR" sz="96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8000">
    <p:sndAc>
      <p:stSnd>
        <p:snd r:embed="rId2" name="clayderel delfin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714348" y="1857364"/>
            <a:ext cx="77867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Venho de outras eras em que humanos eram humanos...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Em que animais e flores também eram divinos.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714348" y="1857364"/>
            <a:ext cx="77867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Venho de um tempo em que as pessoas se </a:t>
            </a:r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compreendiam </a:t>
            </a:r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com o olhar...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De um tempo em que não era proibido sonhar.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85720" y="1928802"/>
            <a:ext cx="85010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Tocar a alma era permitido, e o amor ainda existia...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Um tempo em que TINHAMOS TEMPO para admirar...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um pôr do sol, deitar-se na grama, mergulhar-se no rio, sorrir sem motivo e amar sem razão.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85720" y="1928802"/>
            <a:ext cx="85010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Um tempo em que a vida era vida de verdade...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Sou alma tão antiga, que nos dias de hoje anda perdida.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85720" y="1928802"/>
            <a:ext cx="85010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E que procura na noite, na lua, nas estrela, na poesia...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Uma esperança de que o passado de alguma forma ainda sobrevive...</a:t>
            </a:r>
          </a:p>
          <a:p>
            <a:pPr algn="ctr"/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Mesmo que nas sombras!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e.ak.fbcdn.net/hphotos-ak-xfa1/v/t1.0-9/10559749_1392490424333128_3891307151701346659_n.jpg?oh=0fca2c81ee7a7637f2e5d3c0ee533cf0&amp;oe=5494ECE6&amp;__gda__=1418653037_a5f6548815a8a0e36efde54e9ab561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85720" y="1928802"/>
            <a:ext cx="85010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Kristen ITC" pitchFamily="66" charset="0"/>
              </a:rPr>
              <a:t>Verarduin</a:t>
            </a:r>
            <a:endParaRPr lang="pt-BR" sz="36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Desconheço Autoria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Imagem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Internet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Kristen ITC" pitchFamily="66" charset="0"/>
              </a:rPr>
              <a:t>Vera.arduin@gmail.com</a:t>
            </a:r>
            <a:r>
              <a:rPr lang="pt-BR" sz="36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36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3600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1868" y="0"/>
            <a:ext cx="55721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Kristen ITC" pitchFamily="66" charset="0"/>
              </a:rPr>
              <a:t/>
            </a:r>
            <a:br>
              <a:rPr lang="pt-BR" sz="2000" dirty="0">
                <a:solidFill>
                  <a:schemeClr val="bg1"/>
                </a:solidFill>
                <a:latin typeface="Kristen ITC" pitchFamily="66" charset="0"/>
              </a:rPr>
            </a:br>
            <a:endParaRPr lang="pt-BR" sz="2000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theme/theme1.xml><?xml version="1.0" encoding="utf-8"?>
<a:theme xmlns:a="http://schemas.openxmlformats.org/drawingml/2006/main" name="colcoar music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colcoar musica</Template>
  <TotalTime>5</TotalTime>
  <Words>151</Words>
  <Application>Microsoft Office PowerPoint</Application>
  <PresentationFormat>Apresentação na tela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colcoar musica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2014-10-26T14:51:39Z</dcterms:created>
  <dcterms:modified xsi:type="dcterms:W3CDTF">2014-10-26T14:57:27Z</dcterms:modified>
</cp:coreProperties>
</file>