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8" r:id="rId4"/>
    <p:sldId id="259" r:id="rId5"/>
    <p:sldId id="260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E127E-8CE6-4691-9CBE-1784180FCD25}" type="datetimeFigureOut">
              <a:rPr lang="pt-BR" smtClean="0"/>
              <a:t>03/01/2016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7DD77-E5C0-435D-915E-48852A80AA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6614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E127E-8CE6-4691-9CBE-1784180FCD25}" type="datetimeFigureOut">
              <a:rPr lang="pt-BR" smtClean="0"/>
              <a:t>03/01/2016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7DD77-E5C0-435D-915E-48852A80AA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4991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E127E-8CE6-4691-9CBE-1784180FCD25}" type="datetimeFigureOut">
              <a:rPr lang="pt-BR" smtClean="0"/>
              <a:t>03/01/2016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7DD77-E5C0-435D-915E-48852A80AA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1451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E127E-8CE6-4691-9CBE-1784180FCD25}" type="datetimeFigureOut">
              <a:rPr lang="pt-BR" smtClean="0"/>
              <a:t>03/01/2016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7DD77-E5C0-435D-915E-48852A80AA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2376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E127E-8CE6-4691-9CBE-1784180FCD25}" type="datetimeFigureOut">
              <a:rPr lang="pt-BR" smtClean="0"/>
              <a:t>03/01/2016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7DD77-E5C0-435D-915E-48852A80AA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4424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E127E-8CE6-4691-9CBE-1784180FCD25}" type="datetimeFigureOut">
              <a:rPr lang="pt-BR" smtClean="0"/>
              <a:t>03/01/2016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7DD77-E5C0-435D-915E-48852A80AA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9291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E127E-8CE6-4691-9CBE-1784180FCD25}" type="datetimeFigureOut">
              <a:rPr lang="pt-BR" smtClean="0"/>
              <a:t>03/01/2016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7DD77-E5C0-435D-915E-48852A80AA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3410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E127E-8CE6-4691-9CBE-1784180FCD25}" type="datetimeFigureOut">
              <a:rPr lang="pt-BR" smtClean="0"/>
              <a:t>03/01/2016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7DD77-E5C0-435D-915E-48852A80AA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0982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E127E-8CE6-4691-9CBE-1784180FCD25}" type="datetimeFigureOut">
              <a:rPr lang="pt-BR" smtClean="0"/>
              <a:t>03/01/2016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7DD77-E5C0-435D-915E-48852A80AA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7517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E127E-8CE6-4691-9CBE-1784180FCD25}" type="datetimeFigureOut">
              <a:rPr lang="pt-BR" smtClean="0"/>
              <a:t>03/01/2016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7DD77-E5C0-435D-915E-48852A80AA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7492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E127E-8CE6-4691-9CBE-1784180FCD25}" type="datetimeFigureOut">
              <a:rPr lang="pt-BR" smtClean="0"/>
              <a:t>03/01/2016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7DD77-E5C0-435D-915E-48852A80AA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1349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E127E-8CE6-4691-9CBE-1784180FCD25}" type="datetimeFigureOut">
              <a:rPr lang="pt-BR" smtClean="0"/>
              <a:t>03/01/2016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77DD77-E5C0-435D-915E-48852A80AA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0725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lh6.googleusercontent.com/-O4CyBJ9OE0E/VZJHEpJINFI/AAAAAAAAVxs/sawJrRKSTno/w650-h643-no/b04cad261e8f6e6c512cf6f62d506ea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933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395536" y="476672"/>
            <a:ext cx="382239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smtClean="0">
                <a:solidFill>
                  <a:schemeClr val="bg1"/>
                </a:solidFill>
                <a:latin typeface="Kristen ITC" panose="03050502040202030202" pitchFamily="66" charset="0"/>
              </a:rPr>
              <a:t>Sou uma pessoa de dentro para fora</a:t>
            </a:r>
            <a:endParaRPr lang="pt-BR" sz="4400">
              <a:solidFill>
                <a:schemeClr val="bg1"/>
              </a:solidFill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8866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7000">
        <p14:doors dir="vert"/>
        <p:sndAc>
          <p:stSnd>
            <p:snd r:embed="rId2" name="Tim Maia - Azul da Cor do Mar.wav"/>
          </p:stSnd>
        </p:sndAc>
      </p:transition>
    </mc:Choice>
    <mc:Fallback>
      <p:transition spd="slow" advTm="7000">
        <p:fade/>
        <p:sndAc>
          <p:stSnd>
            <p:snd r:embed="rId2" name="Tim Maia - Azul da Cor do Ma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lh6.googleusercontent.com/-O4CyBJ9OE0E/VZJHEpJINFI/AAAAAAAAVxs/sawJrRKSTno/w650-h643-no/b04cad261e8f6e6c512cf6f62d506ea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933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11560" y="404664"/>
            <a:ext cx="33123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Sou pessoa de dentro pra fora. Minha beleza está na minha essência e no meu caráter. </a:t>
            </a:r>
          </a:p>
        </p:txBody>
      </p:sp>
    </p:spTree>
    <p:extLst>
      <p:ext uri="{BB962C8B-B14F-4D97-AF65-F5344CB8AC3E}">
        <p14:creationId xmlns:p14="http://schemas.microsoft.com/office/powerpoint/2010/main" val="2370529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9000">
        <p14:doors dir="vert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lh6.googleusercontent.com/-O4CyBJ9OE0E/VZJHEpJINFI/AAAAAAAAVxs/sawJrRKSTno/w650-h643-no/b04cad261e8f6e6c512cf6f62d506ea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933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3528" y="260648"/>
            <a:ext cx="425443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Acredito em sonhos, não em 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utopia</a:t>
            </a:r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.</a:t>
            </a:r>
          </a:p>
          <a:p>
            <a:pPr algn="ctr"/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 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Mas quando sonho, sonho alto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. </a:t>
            </a:r>
            <a:endParaRPr lang="pt-BR" sz="2800" smtClean="0">
              <a:solidFill>
                <a:schemeClr val="bg1"/>
              </a:solidFill>
              <a:latin typeface="Kristen ITC" panose="03050502040202030202" pitchFamily="66" charset="0"/>
            </a:endParaRPr>
          </a:p>
          <a:p>
            <a:pPr algn="ctr"/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Estou 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aqui é pra viver, cair, aprender, levantar e seguir em frente. </a:t>
            </a:r>
            <a:b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</a:br>
            <a:endParaRPr lang="pt-BR" sz="2800">
              <a:solidFill>
                <a:schemeClr val="bg1"/>
              </a:solidFill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401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2000">
        <p14:doors dir="ver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lh6.googleusercontent.com/-O4CyBJ9OE0E/VZJHEpJINFI/AAAAAAAAVxs/sawJrRKSTno/w650-h643-no/b04cad261e8f6e6c512cf6f62d506ea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933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3528" y="260648"/>
            <a:ext cx="396044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Sou isso hoje, amanhã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, </a:t>
            </a:r>
            <a:endParaRPr lang="pt-BR" sz="2800" smtClean="0">
              <a:solidFill>
                <a:schemeClr val="bg1"/>
              </a:solidFill>
              <a:latin typeface="Kristen ITC" panose="03050502040202030202" pitchFamily="66" charset="0"/>
            </a:endParaRPr>
          </a:p>
          <a:p>
            <a:pPr algn="ctr"/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já 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me reinventei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. </a:t>
            </a:r>
            <a:endParaRPr lang="pt-BR" sz="2800" smtClean="0">
              <a:solidFill>
                <a:schemeClr val="bg1"/>
              </a:solidFill>
              <a:latin typeface="Kristen ITC" panose="03050502040202030202" pitchFamily="66" charset="0"/>
            </a:endParaRPr>
          </a:p>
          <a:p>
            <a:pPr algn="ctr"/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Reinvento-me 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sempre que a vida pede um 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pouco </a:t>
            </a:r>
            <a:endParaRPr lang="pt-BR" sz="2800" smtClean="0">
              <a:solidFill>
                <a:schemeClr val="bg1"/>
              </a:solidFill>
              <a:latin typeface="Kristen ITC" panose="03050502040202030202" pitchFamily="66" charset="0"/>
            </a:endParaRPr>
          </a:p>
          <a:p>
            <a:pPr algn="ctr"/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mais 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de mim. </a:t>
            </a:r>
            <a:b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</a:b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/>
            </a:r>
            <a:b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</a:br>
            <a:endParaRPr lang="pt-BR" sz="2800">
              <a:solidFill>
                <a:schemeClr val="bg1"/>
              </a:solidFill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401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0000">
        <p14:doors dir="ver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lh6.googleusercontent.com/-O4CyBJ9OE0E/VZJHEpJINFI/AAAAAAAAVxs/sawJrRKSTno/w650-h643-no/b04cad261e8f6e6c512cf6f62d506ea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933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520" y="332656"/>
            <a:ext cx="4572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Sou 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complexa</a:t>
            </a:r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,</a:t>
            </a:r>
          </a:p>
          <a:p>
            <a:pPr algn="ctr"/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 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sou mistura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, </a:t>
            </a:r>
            <a:endParaRPr lang="pt-BR" sz="2800" smtClean="0">
              <a:solidFill>
                <a:schemeClr val="bg1"/>
              </a:solidFill>
              <a:latin typeface="Kristen ITC" panose="03050502040202030202" pitchFamily="66" charset="0"/>
            </a:endParaRPr>
          </a:p>
          <a:p>
            <a:pPr algn="ctr"/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sou 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mulher com cara de 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menina</a:t>
            </a:r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...</a:t>
            </a:r>
          </a:p>
          <a:p>
            <a:pPr algn="ctr"/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 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E 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vice-versa</a:t>
            </a:r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.</a:t>
            </a:r>
          </a:p>
          <a:p>
            <a:pPr algn="ctr"/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 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Me 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perco</a:t>
            </a:r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,</a:t>
            </a:r>
          </a:p>
          <a:p>
            <a:pPr algn="ctr"/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 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me procuro e me acho. E quando necessário, enlouqueço e deixo rolar... </a:t>
            </a:r>
          </a:p>
        </p:txBody>
      </p:sp>
    </p:spTree>
    <p:extLst>
      <p:ext uri="{BB962C8B-B14F-4D97-AF65-F5344CB8AC3E}">
        <p14:creationId xmlns:p14="http://schemas.microsoft.com/office/powerpoint/2010/main" val="3788866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doors dir="ver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lh6.googleusercontent.com/-O4CyBJ9OE0E/VZJHEpJINFI/AAAAAAAAVxs/sawJrRKSTno/w650-h643-no/b04cad261e8f6e6c512cf6f62d506ea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933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3528" y="331545"/>
            <a:ext cx="352839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Não me dôo pela metade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, </a:t>
            </a:r>
            <a:endParaRPr lang="pt-BR" sz="2800" smtClean="0">
              <a:solidFill>
                <a:schemeClr val="bg1"/>
              </a:solidFill>
              <a:latin typeface="Kristen ITC" panose="03050502040202030202" pitchFamily="66" charset="0"/>
            </a:endParaRPr>
          </a:p>
          <a:p>
            <a:pPr algn="ctr"/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não 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sou tua meio amiga nem teu quase 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amor</a:t>
            </a:r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.</a:t>
            </a:r>
          </a:p>
          <a:p>
            <a:pPr algn="ctr"/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 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Ou sou tudo ou sou nada. </a:t>
            </a:r>
          </a:p>
        </p:txBody>
      </p:sp>
    </p:spTree>
    <p:extLst>
      <p:ext uri="{BB962C8B-B14F-4D97-AF65-F5344CB8AC3E}">
        <p14:creationId xmlns:p14="http://schemas.microsoft.com/office/powerpoint/2010/main" val="2344201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0000">
        <p14:doors dir="ver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lh6.googleusercontent.com/-O4CyBJ9OE0E/VZJHEpJINFI/AAAAAAAAVxs/sawJrRKSTno/w650-h643-no/b04cad261e8f6e6c512cf6f62d506ea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933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95536" y="476672"/>
            <a:ext cx="396044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Não suporto meio termos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. </a:t>
            </a:r>
            <a:endParaRPr lang="pt-BR" sz="2800" smtClean="0">
              <a:solidFill>
                <a:schemeClr val="bg1"/>
              </a:solidFill>
              <a:latin typeface="Kristen ITC" panose="03050502040202030202" pitchFamily="66" charset="0"/>
            </a:endParaRPr>
          </a:p>
          <a:p>
            <a:pPr algn="ctr"/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Sou 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boba, mas não sou 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burra</a:t>
            </a:r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.</a:t>
            </a:r>
          </a:p>
          <a:p>
            <a:pPr algn="ctr"/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 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Ingênua, mas não santa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. </a:t>
            </a:r>
            <a:endParaRPr lang="pt-BR" sz="2800" smtClean="0">
              <a:solidFill>
                <a:schemeClr val="bg1"/>
              </a:solidFill>
              <a:latin typeface="Kristen ITC" panose="03050502040202030202" pitchFamily="66" charset="0"/>
            </a:endParaRPr>
          </a:p>
          <a:p>
            <a:pPr algn="ctr"/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Sou 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pessoa de 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riso </a:t>
            </a:r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fácil</a:t>
            </a:r>
          </a:p>
          <a:p>
            <a:pPr algn="ctr"/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 </a:t>
            </a:r>
            <a: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  <a:t>e choro também.</a:t>
            </a:r>
            <a:br>
              <a:rPr lang="pt-BR" sz="2800">
                <a:solidFill>
                  <a:schemeClr val="bg1"/>
                </a:solidFill>
                <a:latin typeface="Kristen ITC" panose="03050502040202030202" pitchFamily="66" charset="0"/>
              </a:rPr>
            </a:br>
            <a:endParaRPr lang="pt-BR" sz="2800">
              <a:solidFill>
                <a:schemeClr val="bg1"/>
              </a:solidFill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4201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14:doors dir="ver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lh6.googleusercontent.com/-O4CyBJ9OE0E/VZJHEpJINFI/AAAAAAAAVxs/sawJrRKSTno/w650-h643-no/b04cad261e8f6e6c512cf6f62d506ea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933" cy="6858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19661" y="476672"/>
            <a:ext cx="381642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Formatação</a:t>
            </a:r>
          </a:p>
          <a:p>
            <a:pPr algn="ctr"/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Verarduin</a:t>
            </a:r>
          </a:p>
          <a:p>
            <a:pPr algn="ctr"/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Texto</a:t>
            </a:r>
          </a:p>
          <a:p>
            <a:pPr algn="ctr"/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Tati Bernardi</a:t>
            </a:r>
          </a:p>
          <a:p>
            <a:pPr algn="ctr"/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Imagem</a:t>
            </a:r>
          </a:p>
          <a:p>
            <a:pPr algn="ctr"/>
            <a:r>
              <a:rPr lang="pt-BR" sz="2800" smtClean="0">
                <a:solidFill>
                  <a:schemeClr val="bg1"/>
                </a:solidFill>
                <a:latin typeface="Kristen ITC" panose="03050502040202030202" pitchFamily="66" charset="0"/>
              </a:rPr>
              <a:t>Internet</a:t>
            </a:r>
          </a:p>
          <a:p>
            <a:pPr algn="ctr"/>
            <a:endParaRPr lang="pt-BR" sz="2800">
              <a:solidFill>
                <a:schemeClr val="bg1"/>
              </a:solidFill>
              <a:latin typeface="Kristen ITC" panose="03050502040202030202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655671" y="6061938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mtClean="0">
                <a:solidFill>
                  <a:schemeClr val="bg1"/>
                </a:solidFill>
                <a:latin typeface="Kristen ITC" panose="03050502040202030202" pitchFamily="66" charset="0"/>
              </a:rPr>
              <a:t>ByVerarduinSlides</a:t>
            </a:r>
            <a:endParaRPr lang="pt-BR">
              <a:solidFill>
                <a:schemeClr val="bg1"/>
              </a:solidFill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4201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20000">
        <p14:doors dir="vert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179</Words>
  <Application>Microsoft Office PowerPoint</Application>
  <PresentationFormat>Apresentação na tela (4:3)</PresentationFormat>
  <Paragraphs>30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windows7</dc:creator>
  <cp:lastModifiedBy>windows7</cp:lastModifiedBy>
  <cp:revision>2</cp:revision>
  <dcterms:created xsi:type="dcterms:W3CDTF">2016-01-03T17:18:01Z</dcterms:created>
  <dcterms:modified xsi:type="dcterms:W3CDTF">2016-01-03T19:51:53Z</dcterms:modified>
</cp:coreProperties>
</file>