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BBEE-EE3F-4A6F-A38C-8F19A21B093B}" type="datetimeFigureOut">
              <a:rPr lang="pt-BR" smtClean="0"/>
              <a:t>24/03/2014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9DC3-86D9-45BA-81ED-033A2823515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BBEE-EE3F-4A6F-A38C-8F19A21B093B}" type="datetimeFigureOut">
              <a:rPr lang="pt-BR" smtClean="0"/>
              <a:t>24/03/2014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9DC3-86D9-45BA-81ED-033A2823515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BBEE-EE3F-4A6F-A38C-8F19A21B093B}" type="datetimeFigureOut">
              <a:rPr lang="pt-BR" smtClean="0"/>
              <a:t>24/03/2014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9DC3-86D9-45BA-81ED-033A2823515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BBEE-EE3F-4A6F-A38C-8F19A21B093B}" type="datetimeFigureOut">
              <a:rPr lang="pt-BR" smtClean="0"/>
              <a:t>24/03/2014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9DC3-86D9-45BA-81ED-033A2823515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BBEE-EE3F-4A6F-A38C-8F19A21B093B}" type="datetimeFigureOut">
              <a:rPr lang="pt-BR" smtClean="0"/>
              <a:t>24/03/2014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9DC3-86D9-45BA-81ED-033A2823515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BBEE-EE3F-4A6F-A38C-8F19A21B093B}" type="datetimeFigureOut">
              <a:rPr lang="pt-BR" smtClean="0"/>
              <a:t>24/03/2014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9DC3-86D9-45BA-81ED-033A2823515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BBEE-EE3F-4A6F-A38C-8F19A21B093B}" type="datetimeFigureOut">
              <a:rPr lang="pt-BR" smtClean="0"/>
              <a:t>24/03/2014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9DC3-86D9-45BA-81ED-033A2823515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BBEE-EE3F-4A6F-A38C-8F19A21B093B}" type="datetimeFigureOut">
              <a:rPr lang="pt-BR" smtClean="0"/>
              <a:t>24/03/2014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9DC3-86D9-45BA-81ED-033A2823515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BBEE-EE3F-4A6F-A38C-8F19A21B093B}" type="datetimeFigureOut">
              <a:rPr lang="pt-BR" smtClean="0"/>
              <a:t>24/03/2014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9DC3-86D9-45BA-81ED-033A2823515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BBEE-EE3F-4A6F-A38C-8F19A21B093B}" type="datetimeFigureOut">
              <a:rPr lang="pt-BR" smtClean="0"/>
              <a:t>24/03/2014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9DC3-86D9-45BA-81ED-033A2823515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BBEE-EE3F-4A6F-A38C-8F19A21B093B}" type="datetimeFigureOut">
              <a:rPr lang="pt-BR" smtClean="0"/>
              <a:t>24/03/2014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9DC3-86D9-45BA-81ED-033A2823515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1BBEE-EE3F-4A6F-A38C-8F19A21B093B}" type="datetimeFigureOut">
              <a:rPr lang="pt-BR" smtClean="0"/>
              <a:t>24/03/2014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F9DC3-86D9-45BA-81ED-033A2823515D}" type="slidenum">
              <a:rPr lang="pt-BR" smtClean="0"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fbcdn-sphotos-f-a.akamaihd.net/hphotos-ak-prn2/t1.0-9/1378863_276777915780618_139316644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00076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5572132" y="1071546"/>
            <a:ext cx="2725426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9600" dirty="0" smtClean="0">
                <a:latin typeface="French Script MT" pitchFamily="66" charset="0"/>
              </a:rPr>
              <a:t>Dentro</a:t>
            </a:r>
          </a:p>
          <a:p>
            <a:pPr algn="ctr"/>
            <a:r>
              <a:rPr lang="pt-BR" sz="9600" dirty="0" smtClean="0">
                <a:latin typeface="French Script MT" pitchFamily="66" charset="0"/>
              </a:rPr>
              <a:t> </a:t>
            </a:r>
            <a:r>
              <a:rPr lang="pt-BR" sz="9600" dirty="0">
                <a:latin typeface="French Script MT" pitchFamily="66" charset="0"/>
              </a:rPr>
              <a:t>de </a:t>
            </a:r>
            <a:endParaRPr lang="pt-BR" sz="9600" dirty="0" smtClean="0">
              <a:latin typeface="French Script MT" pitchFamily="66" charset="0"/>
            </a:endParaRPr>
          </a:p>
          <a:p>
            <a:pPr algn="ctr"/>
            <a:r>
              <a:rPr lang="pt-BR" sz="9600" dirty="0" smtClean="0">
                <a:latin typeface="French Script MT" pitchFamily="66" charset="0"/>
              </a:rPr>
              <a:t>mim </a:t>
            </a:r>
            <a:endParaRPr lang="pt-BR" sz="9600" dirty="0"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Tm="8000">
    <p:wipe/>
    <p:sndAc>
      <p:stSnd>
        <p:snd r:embed="rId2" name="nate king cole - autumn leav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fbcdn-sphotos-f-a.akamaihd.net/hphotos-ak-prn2/t1.0-9/1378863_276777915780618_13931664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57818" cy="68580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5357818" y="428604"/>
            <a:ext cx="350043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French Script MT" pitchFamily="66" charset="0"/>
                <a:ea typeface="Calibri" pitchFamily="34" charset="0"/>
                <a:cs typeface="Times New Roman" pitchFamily="18" charset="0"/>
              </a:rPr>
              <a:t>Dentro de mim existem coisas que eu mesma não sei.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French Script MT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French Script MT" pitchFamily="66" charset="0"/>
                <a:ea typeface="Calibri" pitchFamily="34" charset="0"/>
                <a:cs typeface="Times New Roman" pitchFamily="18" charset="0"/>
              </a:rPr>
              <a:t>São sentimentos, são fragmentos, loucuras,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French Script MT" pitchFamily="66" charset="0"/>
                <a:ea typeface="Calibri" pitchFamily="34" charset="0"/>
                <a:cs typeface="Times New Roman" pitchFamily="18" charset="0"/>
              </a:rPr>
              <a:t> obsessões e desejos.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Frenc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fbcdn-sphotos-f-a.akamaihd.net/hphotos-ak-prn2/t1.0-9/1378863_276777915780618_13931664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57818" cy="6858000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072066" y="0"/>
            <a:ext cx="3786182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French Script MT" pitchFamily="66" charset="0"/>
                <a:ea typeface="Calibri" pitchFamily="34" charset="0"/>
                <a:cs typeface="Times New Roman" pitchFamily="18" charset="0"/>
              </a:rPr>
              <a:t> Quando me olho no espelho tento enxergar mais a fundo e vejo que dentro de mim existem países prontos para serem conquistados... revelados.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Frenc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fbcdn-sphotos-f-a.akamaihd.net/hphotos-ak-prn2/t1.0-9/1378863_276777915780618_13931664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57818" cy="6858000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572132" y="0"/>
            <a:ext cx="3571868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French Script MT" pitchFamily="66" charset="0"/>
                <a:ea typeface="Calibri" pitchFamily="34" charset="0"/>
                <a:cs typeface="Times New Roman" pitchFamily="18" charset="0"/>
              </a:rPr>
              <a:t>Dentro de mim existe uma fera louca e indomável, uma loba no cio, mas também existe mistério,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French Script MT" pitchFamily="66" charset="0"/>
                <a:ea typeface="Calibri" pitchFamily="34" charset="0"/>
                <a:cs typeface="Times New Roman" pitchFamily="18" charset="0"/>
              </a:rPr>
              <a:t> uma doce menina que aos poucos se torna mulher.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Frenc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fbcdn-sphotos-f-a.akamaihd.net/hphotos-ak-prn2/t1.0-9/1378863_276777915780618_13931664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57818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643570" y="785794"/>
            <a:ext cx="3000364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French Script MT" pitchFamily="66" charset="0"/>
                <a:ea typeface="Calibri" pitchFamily="34" charset="0"/>
                <a:cs typeface="Times New Roman" pitchFamily="18" charset="0"/>
              </a:rPr>
              <a:t> Estou pronta pra ser o que eu quiser,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French Script MT" pitchFamily="66" charset="0"/>
                <a:ea typeface="Calibri" pitchFamily="34" charset="0"/>
                <a:cs typeface="Times New Roman" pitchFamily="18" charset="0"/>
              </a:rPr>
              <a:t> estou pronta pra ser sua,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French Script MT" pitchFamily="66" charset="0"/>
                <a:ea typeface="Calibri" pitchFamily="34" charset="0"/>
                <a:cs typeface="Times New Roman" pitchFamily="18" charset="0"/>
              </a:rPr>
              <a:t> pra ser de mim mesma.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Frenc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1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fbcdn-sphotos-f-a.akamaihd.net/hphotos-ak-prn2/t1.0-9/1378863_276777915780618_13931664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57818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4929190" y="1071546"/>
            <a:ext cx="40719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>
                <a:latin typeface="French Script MT" pitchFamily="66" charset="0"/>
              </a:rPr>
              <a:t>Só eu sei o que se passa dentro de mim</a:t>
            </a:r>
            <a:r>
              <a:rPr lang="pt-BR" sz="4800" dirty="0" smtClean="0">
                <a:latin typeface="French Script MT" pitchFamily="66" charset="0"/>
              </a:rPr>
              <a:t>,</a:t>
            </a:r>
          </a:p>
          <a:p>
            <a:pPr algn="ctr"/>
            <a:r>
              <a:rPr lang="pt-BR" sz="4800" dirty="0" smtClean="0">
                <a:latin typeface="French Script MT" pitchFamily="66" charset="0"/>
              </a:rPr>
              <a:t> </a:t>
            </a:r>
            <a:r>
              <a:rPr lang="pt-BR" sz="4800" dirty="0">
                <a:latin typeface="French Script MT" pitchFamily="66" charset="0"/>
              </a:rPr>
              <a:t>somente eu sei a dor</a:t>
            </a:r>
            <a:r>
              <a:rPr lang="pt-BR" sz="4800" dirty="0" smtClean="0">
                <a:latin typeface="French Script MT" pitchFamily="66" charset="0"/>
              </a:rPr>
              <a:t>,</a:t>
            </a:r>
          </a:p>
          <a:p>
            <a:pPr algn="ctr"/>
            <a:r>
              <a:rPr lang="pt-BR" sz="4800" dirty="0" smtClean="0">
                <a:latin typeface="French Script MT" pitchFamily="66" charset="0"/>
              </a:rPr>
              <a:t> </a:t>
            </a:r>
            <a:r>
              <a:rPr lang="pt-BR" sz="4800" dirty="0">
                <a:latin typeface="French Script MT" pitchFamily="66" charset="0"/>
              </a:rPr>
              <a:t>a leveza</a:t>
            </a:r>
            <a:r>
              <a:rPr lang="pt-BR" sz="4800" dirty="0" smtClean="0">
                <a:latin typeface="French Script MT" pitchFamily="66" charset="0"/>
              </a:rPr>
              <a:t>,</a:t>
            </a:r>
          </a:p>
          <a:p>
            <a:pPr algn="ctr"/>
            <a:r>
              <a:rPr lang="pt-BR" sz="4800" dirty="0" smtClean="0">
                <a:latin typeface="French Script MT" pitchFamily="66" charset="0"/>
              </a:rPr>
              <a:t> </a:t>
            </a:r>
            <a:r>
              <a:rPr lang="pt-BR" sz="4800" dirty="0">
                <a:latin typeface="French Script MT" pitchFamily="66" charset="0"/>
              </a:rPr>
              <a:t>a beleza de ser quem sou e como sou. </a:t>
            </a:r>
            <a:br>
              <a:rPr lang="pt-BR" sz="4800" dirty="0">
                <a:latin typeface="French Script MT" pitchFamily="66" charset="0"/>
              </a:rPr>
            </a:br>
            <a:endParaRPr lang="pt-BR" sz="4800" dirty="0"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Tm="11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fbcdn-sphotos-f-a.akamaihd.net/hphotos-ak-prn2/t1.0-9/1378863_276777915780618_13931664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57818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4857752" y="979468"/>
            <a:ext cx="4000528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latin typeface="French Script MT" pitchFamily="66" charset="0"/>
              </a:rPr>
              <a:t>Formatação</a:t>
            </a:r>
          </a:p>
          <a:p>
            <a:pPr algn="ctr"/>
            <a:r>
              <a:rPr lang="pt-BR" sz="4800" dirty="0" err="1" smtClean="0">
                <a:latin typeface="French Script MT" pitchFamily="66" charset="0"/>
              </a:rPr>
              <a:t>Verarduin</a:t>
            </a:r>
            <a:endParaRPr lang="pt-BR" sz="4800" dirty="0" smtClean="0">
              <a:latin typeface="French Script MT" pitchFamily="66" charset="0"/>
            </a:endParaRPr>
          </a:p>
          <a:p>
            <a:pPr algn="ctr"/>
            <a:r>
              <a:rPr lang="pt-BR" sz="4800" dirty="0" smtClean="0">
                <a:latin typeface="French Script MT" pitchFamily="66" charset="0"/>
              </a:rPr>
              <a:t>Texto</a:t>
            </a:r>
          </a:p>
          <a:p>
            <a:pPr algn="ctr"/>
            <a:r>
              <a:rPr lang="pt-BR" sz="4800" dirty="0" smtClean="0">
                <a:latin typeface="French Script MT" pitchFamily="66" charset="0"/>
              </a:rPr>
              <a:t>Raquel Consorte</a:t>
            </a:r>
          </a:p>
          <a:p>
            <a:pPr algn="ctr"/>
            <a:r>
              <a:rPr lang="pt-BR" sz="4800" dirty="0" smtClean="0">
                <a:latin typeface="French Script MT" pitchFamily="66" charset="0"/>
              </a:rPr>
              <a:t>Imagem</a:t>
            </a:r>
          </a:p>
          <a:p>
            <a:pPr algn="ctr"/>
            <a:r>
              <a:rPr lang="pt-BR" sz="4800" dirty="0" smtClean="0">
                <a:latin typeface="French Script MT" pitchFamily="66" charset="0"/>
              </a:rPr>
              <a:t>Internet</a:t>
            </a:r>
          </a:p>
          <a:p>
            <a:pPr algn="ctr"/>
            <a:r>
              <a:rPr lang="pt-BR" sz="4000" dirty="0" smtClean="0">
                <a:latin typeface="French Script MT" pitchFamily="66" charset="0"/>
              </a:rPr>
              <a:t>Verarduin@gmail.com</a:t>
            </a:r>
          </a:p>
          <a:p>
            <a:pPr algn="ctr"/>
            <a:endParaRPr lang="pt-BR" sz="4800" dirty="0">
              <a:latin typeface="French Script MT" pitchFamily="66" charset="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Calibri" pitchFamily="34" charset="0"/>
                <a:cs typeface="Times New Roman" pitchFamily="18" charset="0"/>
              </a:rPr>
              <a:t>Trecho do texto " Dentro de Mim" de</a:t>
            </a:r>
            <a:br>
              <a:rPr kumimoji="0" lang="pt-BR" sz="16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Calibri" pitchFamily="34" charset="0"/>
                <a:cs typeface="Times New Roman" pitchFamily="18" charset="0"/>
              </a:rPr>
            </a:br>
            <a:r>
              <a:rPr kumimoji="0" lang="pt-BR" sz="16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Calibri" pitchFamily="34" charset="0"/>
                <a:cs typeface="Times New Roman" pitchFamily="18" charset="0"/>
              </a:rPr>
              <a:t>Raquel Consorte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159</Words>
  <Application>Microsoft Office PowerPoint</Application>
  <PresentationFormat>Apresentação na tela (4:3)</PresentationFormat>
  <Paragraphs>24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4</cp:revision>
  <dcterms:created xsi:type="dcterms:W3CDTF">2014-03-24T19:45:11Z</dcterms:created>
  <dcterms:modified xsi:type="dcterms:W3CDTF">2014-03-24T20:16:29Z</dcterms:modified>
</cp:coreProperties>
</file>