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1716"/>
    <a:srgbClr val="501D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17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1809B-994C-46BD-8D77-7E8EDD46A020}" type="datetimeFigureOut">
              <a:rPr lang="pt-BR" smtClean="0"/>
              <a:pPr/>
              <a:t>19/01/2014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D270B-86D6-4F08-9694-E2E24BAB77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0" y="142852"/>
            <a:ext cx="5142755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80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O AMOR </a:t>
            </a:r>
            <a:r>
              <a:rPr lang="pt-BR" sz="8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E</a:t>
            </a:r>
          </a:p>
          <a:p>
            <a:pPr algn="ctr"/>
            <a:r>
              <a:rPr lang="pt-BR" sz="8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 </a:t>
            </a:r>
            <a:r>
              <a:rPr lang="pt-BR" sz="80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A </a:t>
            </a:r>
            <a:endParaRPr lang="pt-BR" sz="8000" dirty="0" smtClean="0">
              <a:solidFill>
                <a:schemeClr val="accent6">
                  <a:lumMod val="20000"/>
                  <a:lumOff val="80000"/>
                </a:schemeClr>
              </a:solidFill>
              <a:latin typeface="Iskoola Pota" pitchFamily="34" charset="0"/>
              <a:cs typeface="Iskoola Pota" pitchFamily="34" charset="0"/>
            </a:endParaRPr>
          </a:p>
          <a:p>
            <a:pPr algn="ctr"/>
            <a:r>
              <a:rPr lang="pt-BR" sz="8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PAIXÃO</a:t>
            </a:r>
            <a:endParaRPr lang="pt-BR" sz="8000" dirty="0">
              <a:solidFill>
                <a:schemeClr val="accent6">
                  <a:lumMod val="20000"/>
                  <a:lumOff val="80000"/>
                </a:schemeClr>
              </a:solidFill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0000">
    <p:sndAc>
      <p:stSnd>
        <p:snd r:embed="rId2" name="09 Trilha 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214282" y="214290"/>
            <a:ext cx="30003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De  </a:t>
            </a:r>
            <a:r>
              <a:rPr lang="pt-BR" sz="48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nada adianta amar </a:t>
            </a:r>
            <a:r>
              <a:rPr lang="pt-BR" sz="4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 sem razão</a:t>
            </a:r>
            <a:r>
              <a:rPr lang="pt-BR" sz="48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/>
            </a:r>
            <a:br>
              <a:rPr lang="pt-BR" sz="48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endParaRPr lang="pt-BR" sz="4800" dirty="0">
              <a:solidFill>
                <a:schemeClr val="accent6">
                  <a:lumMod val="20000"/>
                  <a:lumOff val="80000"/>
                </a:schemeClr>
              </a:solidFill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0" y="428604"/>
            <a:ext cx="40719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Amar</a:t>
            </a:r>
          </a:p>
          <a:p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 </a:t>
            </a:r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é conseguir sentir a brisa do mar,</a:t>
            </a:r>
            <a:b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é não ter medo de dores no </a:t>
            </a:r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coração.</a:t>
            </a:r>
            <a:r>
              <a:rPr lang="pt-BR" sz="4400" dirty="0">
                <a:latin typeface="Iskoola Pota" pitchFamily="34" charset="0"/>
                <a:cs typeface="Iskoola Pota" pitchFamily="34" charset="0"/>
              </a:rPr>
              <a:t/>
            </a:r>
            <a:br>
              <a:rPr lang="pt-BR" sz="4400" dirty="0">
                <a:latin typeface="Iskoola Pota" pitchFamily="34" charset="0"/>
                <a:cs typeface="Iskoola Pota" pitchFamily="34" charset="0"/>
              </a:rPr>
            </a:br>
            <a:endParaRPr lang="pt-BR" sz="4400" dirty="0"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É  ligar a luz e deixá-la bilhar.</a:t>
            </a:r>
            <a:endParaRPr kumimoji="0" lang="pt-BR" sz="900" b="0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 nada adianta viver sem paixão</a:t>
            </a: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É  ligar a luz e deixá-la bilhar.</a:t>
            </a:r>
            <a:endParaRPr kumimoji="0" lang="pt-BR" sz="900" b="0" i="0" u="none" strike="noStrike" cap="none" normalizeH="0" baseline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 nada adianta viver sem paixão</a:t>
            </a: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42844" y="642918"/>
            <a:ext cx="348364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É  ligar a luz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e deixá-la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 bilhar.</a:t>
            </a:r>
            <a:endParaRPr kumimoji="0" lang="pt-BR" sz="4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2844" y="571480"/>
            <a:ext cx="435768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De nada adianta viver sem paixão.</a:t>
            </a:r>
            <a:b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</a:b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Apaixonar-se é livrar-se,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 é ter liberdade.</a:t>
            </a:r>
            <a:b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</a:br>
            <a:endParaRPr kumimoji="0" lang="pt-BR" sz="4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14282" y="428604"/>
            <a:ext cx="35719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Quem não se apaixona, perde a razão,</a:t>
            </a:r>
            <a:b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</a:b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somente respira e não vive de verdade.</a:t>
            </a:r>
            <a:endParaRPr lang="pt-BR" sz="4800" dirty="0"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85720" y="394692"/>
            <a:ext cx="300039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De nada adianta passar por esse mundo</a:t>
            </a:r>
            <a:b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sem ter amado ou se </a:t>
            </a:r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apaixonado.</a:t>
            </a:r>
            <a:r>
              <a:rPr lang="pt-BR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/>
            </a:r>
            <a:br>
              <a:rPr lang="pt-BR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endParaRPr lang="pt-BR" dirty="0">
              <a:solidFill>
                <a:schemeClr val="accent6">
                  <a:lumMod val="20000"/>
                  <a:lumOff val="80000"/>
                </a:schemeClr>
              </a:solidFill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0"/>
            <a:ext cx="5500694" cy="821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Seríamos um vazio profundo</a:t>
            </a:r>
            <a:b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</a:br>
            <a: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e no futuro não teríamos um passado.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Iskoola Pota" pitchFamily="34" charset="0"/>
              <a:ea typeface="Calibri" pitchFamily="34" charset="0"/>
              <a:cs typeface="Iskoola Pot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  <a:t>Ame se puder,</a:t>
            </a:r>
            <a:b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</a:br>
            <a: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  <a:t>apaixone-se sem querer,</a:t>
            </a:r>
            <a:b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</a:br>
            <a: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  <a:t>viva mais intensamente tua vida,</a:t>
            </a:r>
            <a:b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</a:br>
            <a: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  <a:t>sem magoas.</a:t>
            </a:r>
            <a:b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</a:br>
            <a: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  <a:t/>
            </a:r>
            <a:br>
              <a:rPr kumimoji="0" lang="pt-BR" sz="4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Calibri" pitchFamily="34" charset="0"/>
                <a:cs typeface="Iskoola Pota" pitchFamily="34" charset="0"/>
              </a:rPr>
            </a:b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0" y="785794"/>
            <a:ext cx="4572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Pode ter dúvidas,</a:t>
            </a:r>
            <a:b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mas não tenhas receios de viver,</a:t>
            </a:r>
            <a:b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o Amor é raro,</a:t>
            </a:r>
            <a:b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às vezes muito caro de se procurar,</a:t>
            </a:r>
            <a:b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mas não </a:t>
            </a:r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desista.</a:t>
            </a:r>
            <a: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/>
            </a:r>
            <a:br>
              <a:rPr lang="pt-B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</a:br>
            <a:endParaRPr lang="pt-BR" sz="4400" dirty="0">
              <a:solidFill>
                <a:schemeClr val="accent6">
                  <a:lumMod val="20000"/>
                  <a:lumOff val="80000"/>
                </a:schemeClr>
              </a:solidFill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214290"/>
            <a:ext cx="335758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Tente todos os dias o encontrar,</a:t>
            </a:r>
            <a:b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</a:b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mas jamais passe pela vida</a:t>
            </a:r>
            <a:b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</a:b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Iskoola Pota" pitchFamily="34" charset="0"/>
                <a:ea typeface="Times New Roman" pitchFamily="18" charset="0"/>
                <a:cs typeface="Iskoola Pota" pitchFamily="34" charset="0"/>
              </a:rPr>
              <a:t>sem se apaixonar.</a:t>
            </a:r>
            <a:endParaRPr kumimoji="0" lang="pt-BR" sz="4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0" y="357166"/>
            <a:ext cx="3714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Formatação</a:t>
            </a:r>
          </a:p>
          <a:p>
            <a:r>
              <a:rPr lang="pt-BR" sz="44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Verarduin</a:t>
            </a:r>
            <a:endParaRPr lang="pt-BR" sz="4400" dirty="0" smtClean="0">
              <a:solidFill>
                <a:schemeClr val="accent6">
                  <a:lumMod val="20000"/>
                  <a:lumOff val="80000"/>
                </a:schemeClr>
              </a:solidFill>
              <a:latin typeface="Iskoola Pota" pitchFamily="34" charset="0"/>
              <a:cs typeface="Iskoola Pota" pitchFamily="34" charset="0"/>
            </a:endParaRPr>
          </a:p>
          <a:p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Texto</a:t>
            </a:r>
          </a:p>
          <a:p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Adilson Costa</a:t>
            </a:r>
          </a:p>
          <a:p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Imagem</a:t>
            </a:r>
          </a:p>
          <a:p>
            <a:r>
              <a:rPr lang="pt-BR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Internet</a:t>
            </a:r>
          </a:p>
          <a:p>
            <a:r>
              <a:rPr lang="pt-BR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skoola Pota" pitchFamily="34" charset="0"/>
                <a:cs typeface="Iskoola Pota" pitchFamily="34" charset="0"/>
              </a:rPr>
              <a:t>Vera.arduin@gmail.com</a:t>
            </a:r>
            <a:endParaRPr lang="pt-BR" sz="2400" dirty="0">
              <a:solidFill>
                <a:schemeClr val="accent6">
                  <a:lumMod val="20000"/>
                  <a:lumOff val="80000"/>
                </a:schemeClr>
              </a:solidFill>
              <a:latin typeface="Iskoola Pota" pitchFamily="34" charset="0"/>
              <a:cs typeface="Iskoola Pota" pitchFamily="34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 AMOR E A PAIX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 AMOR E A PAIXÃO</Template>
  <TotalTime>0</TotalTime>
  <Words>105</Words>
  <Application>Microsoft Office PowerPoint</Application>
  <PresentationFormat>Apresentação na tela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O AMOR E A PAIXÃO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2014-01-19T20:15:47Z</dcterms:created>
  <dcterms:modified xsi:type="dcterms:W3CDTF">2014-01-19T20:16:11Z</dcterms:modified>
</cp:coreProperties>
</file>