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notesMasterIdLst>
    <p:notesMasterId r:id="rId11"/>
  </p:notesMasterIdLst>
  <p:sldIdLst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65631" autoAdjust="0"/>
  </p:normalViewPr>
  <p:slideViewPr>
    <p:cSldViewPr showGuides="1">
      <p:cViewPr varScale="1">
        <p:scale>
          <a:sx n="79" d="100"/>
          <a:sy n="79" d="100"/>
        </p:scale>
        <p:origin x="192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BBC8E-8635-4315-A806-FCCC418BD706}" type="datetimeFigureOut">
              <a:rPr lang="en-US" smtClean="0"/>
              <a:pPr/>
              <a:t>3/25/2016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1033B9-9F74-41CA-B6A3-FAFB2BA7F422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31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1352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F6C2EC-1339-42FD-804E-CD6CEF6CB37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3/25/2016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288ED-011F-4ED1-84A1-D8EC3CF79C6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248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92" y="0"/>
            <a:ext cx="9171392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8084" y="1376772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508249" y="979822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5044729" y="12675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-194710" y="134388"/>
            <a:ext cx="933871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6600" b="1" i="1" dirty="0">
                <a:latin typeface="Script MT Bold" panose="03040602040607080904" pitchFamily="66" charset="0"/>
              </a:rPr>
              <a:t>“ </a:t>
            </a:r>
            <a:r>
              <a:rPr lang="pt-BR" sz="6600" b="1" i="1" dirty="0" smtClean="0">
                <a:latin typeface="Script MT Bold" panose="03040602040607080904" pitchFamily="66" charset="0"/>
              </a:rPr>
              <a:t>O Tamanho da Saudade”</a:t>
            </a:r>
            <a:endParaRPr lang="pt-BR" sz="6600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187624" y="6134710"/>
            <a:ext cx="86409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dirty="0" smtClean="0">
                <a:latin typeface="Script MT Bold" panose="03040602040607080904" pitchFamily="66" charset="0"/>
              </a:rPr>
              <a:t>Autoria: Gilberto Vaz de Melo</a:t>
            </a:r>
            <a:endParaRPr lang="pt-BR" sz="4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5631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6000">
        <p15:prstTrans prst="fallOver"/>
        <p:sndAc>
          <p:stSnd>
            <p:snd r:embed="rId2" name="Century - Lover Why.wav"/>
          </p:stSnd>
        </p:sndAc>
      </p:transition>
    </mc:Choice>
    <mc:Fallback>
      <p:transition spd="slow" advTm="6000">
        <p:fade/>
        <p:sndAc>
          <p:stSnd>
            <p:snd r:embed="rId2" name="Century - Lover Wh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90909" y="775718"/>
            <a:ext cx="2915816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Script MT Bold" panose="03040602040607080904" pitchFamily="66" charset="0"/>
              </a:rPr>
              <a:t>Qual o tamanho de minha saudade ?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>
                <a:latin typeface="Script MT Bold" panose="03040602040607080904" pitchFamily="66" charset="0"/>
              </a:rPr>
              <a:t>-É do tamanho dos abraços que não mais recebo,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>
                <a:latin typeface="Script MT Bold" panose="03040602040607080904" pitchFamily="66" charset="0"/>
              </a:rPr>
              <a:t>-Dos beijos que se esconderam de </a:t>
            </a:r>
            <a:r>
              <a:rPr lang="pt-BR" sz="3200" b="1" i="1" dirty="0" smtClean="0">
                <a:latin typeface="Script MT Bold" panose="03040602040607080904" pitchFamily="66" charset="0"/>
              </a:rPr>
              <a:t>mim.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133179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0000">
        <p15:prstTrans prst="origami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415675" y="914218"/>
            <a:ext cx="252047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 smtClean="0">
                <a:latin typeface="Script MT Bold" panose="03040602040607080904" pitchFamily="66" charset="0"/>
              </a:rPr>
              <a:t>Dos </a:t>
            </a:r>
            <a:r>
              <a:rPr lang="pt-BR" sz="3200" b="1" i="1" dirty="0">
                <a:latin typeface="Script MT Bold" panose="03040602040607080904" pitchFamily="66" charset="0"/>
              </a:rPr>
              <a:t>carinhos que não mais se fazem presente nos meus dias,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 smtClean="0">
                <a:latin typeface="Script MT Bold" panose="03040602040607080904" pitchFamily="66" charset="0"/>
              </a:rPr>
              <a:t>Das </a:t>
            </a:r>
            <a:r>
              <a:rPr lang="pt-BR" sz="3200" b="1" i="1" dirty="0">
                <a:latin typeface="Script MT Bold" panose="03040602040607080904" pitchFamily="66" charset="0"/>
              </a:rPr>
              <a:t>lembranças que </a:t>
            </a:r>
            <a:r>
              <a:rPr lang="pt-BR" sz="3200" b="1" i="1" dirty="0" err="1">
                <a:latin typeface="Script MT Bold" panose="03040602040607080904" pitchFamily="66" charset="0"/>
              </a:rPr>
              <a:t>compoem</a:t>
            </a:r>
            <a:r>
              <a:rPr lang="pt-BR" sz="3200" b="1" i="1" dirty="0">
                <a:latin typeface="Script MT Bold" panose="03040602040607080904" pitchFamily="66" charset="0"/>
              </a:rPr>
              <a:t> meus </a:t>
            </a:r>
            <a:r>
              <a:rPr lang="pt-BR" sz="3200" b="1" i="1" dirty="0" smtClean="0">
                <a:latin typeface="Script MT Bold" panose="03040602040607080904" pitchFamily="66" charset="0"/>
              </a:rPr>
              <a:t>sonhos.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4019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453493" y="548680"/>
            <a:ext cx="251256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Script MT Bold" panose="03040602040607080904" pitchFamily="66" charset="0"/>
              </a:rPr>
              <a:t>Da dor sem começo</a:t>
            </a:r>
            <a:r>
              <a:rPr lang="pt-BR" sz="3200" b="1" i="1" dirty="0" smtClean="0">
                <a:latin typeface="Script MT Bold" panose="03040602040607080904" pitchFamily="66" charset="0"/>
              </a:rPr>
              <a:t>,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>
                <a:latin typeface="Script MT Bold" panose="03040602040607080904" pitchFamily="66" charset="0"/>
              </a:rPr>
              <a:t>que se anuncia antes de meu despertar</a:t>
            </a:r>
            <a:r>
              <a:rPr lang="pt-BR" sz="3200" b="1" i="1" dirty="0" smtClean="0">
                <a:latin typeface="Script MT Bold" panose="03040602040607080904" pitchFamily="66" charset="0"/>
              </a:rPr>
              <a:t>.</a:t>
            </a:r>
          </a:p>
          <a:p>
            <a:pPr algn="ctr"/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>
                <a:latin typeface="Script MT Bold" panose="03040602040607080904" pitchFamily="66" charset="0"/>
              </a:rPr>
              <a:t>Sinto-te ao meu lado, mas não tenho tua presença !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2333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130340" y="204304"/>
            <a:ext cx="2915816" cy="67710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i="1" dirty="0">
                <a:latin typeface="Script MT Bold" panose="03040602040607080904" pitchFamily="66" charset="0"/>
              </a:rPr>
              <a:t>Que tamanho tem uma saudade</a:t>
            </a:r>
            <a:r>
              <a:rPr lang="pt-BR" sz="3200" b="1" i="1" dirty="0" smtClean="0">
                <a:latin typeface="Script MT Bold" panose="03040602040607080904" pitchFamily="66" charset="0"/>
              </a:rPr>
              <a:t>?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 smtClean="0">
                <a:latin typeface="Script MT Bold" panose="03040602040607080904" pitchFamily="66" charset="0"/>
              </a:rPr>
              <a:t>Tem </a:t>
            </a:r>
            <a:r>
              <a:rPr lang="pt-BR" sz="3200" b="1" i="1" dirty="0">
                <a:latin typeface="Script MT Bold" panose="03040602040607080904" pitchFamily="66" charset="0"/>
              </a:rPr>
              <a:t>o tamanho do desconhecido</a:t>
            </a:r>
            <a:r>
              <a:rPr lang="pt-BR" sz="3200" b="1" i="1" dirty="0" smtClean="0">
                <a:latin typeface="Script MT Bold" panose="03040602040607080904" pitchFamily="66" charset="0"/>
              </a:rPr>
              <a:t>,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 smtClean="0">
                <a:latin typeface="Script MT Bold" panose="03040602040607080904" pitchFamily="66" charset="0"/>
              </a:rPr>
              <a:t>A </a:t>
            </a:r>
            <a:r>
              <a:rPr lang="pt-BR" sz="3200" b="1" i="1" dirty="0">
                <a:latin typeface="Script MT Bold" panose="03040602040607080904" pitchFamily="66" charset="0"/>
              </a:rPr>
              <a:t>dimensão do incompreensível,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 smtClean="0">
                <a:latin typeface="Script MT Bold" panose="03040602040607080904" pitchFamily="66" charset="0"/>
              </a:rPr>
              <a:t>Os </a:t>
            </a:r>
            <a:r>
              <a:rPr lang="pt-BR" sz="3200" b="1" i="1" dirty="0">
                <a:latin typeface="Script MT Bold" panose="03040602040607080904" pitchFamily="66" charset="0"/>
              </a:rPr>
              <a:t>pedaços de um amor </a:t>
            </a:r>
            <a:r>
              <a:rPr lang="pt-BR" sz="3200" b="1" i="1" dirty="0" smtClean="0">
                <a:latin typeface="Script MT Bold" panose="03040602040607080904" pitchFamily="66" charset="0"/>
              </a:rPr>
              <a:t>impossível</a:t>
            </a:r>
            <a:r>
              <a:rPr lang="pt-BR" sz="3200" dirty="0">
                <a:latin typeface="Script MT Bold" panose="03040602040607080904" pitchFamily="66" charset="0"/>
              </a:rPr>
              <a:t/>
            </a:r>
            <a:br>
              <a:rPr lang="pt-BR" sz="3200" dirty="0">
                <a:latin typeface="Script MT Bold" panose="03040602040607080904" pitchFamily="66" charset="0"/>
              </a:rPr>
            </a:br>
            <a:r>
              <a:rPr lang="pt-BR" sz="3200" b="1" i="1" dirty="0">
                <a:latin typeface="Script MT Bold" panose="03040602040607080904" pitchFamily="66" charset="0"/>
              </a:rPr>
              <a:t>e a presença de um corpo que não mais existe.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901094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2000">
        <p15:prstTrans prst="crush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406947" y="1821978"/>
            <a:ext cx="244827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>
                <a:latin typeface="Script MT Bold" panose="03040602040607080904" pitchFamily="66" charset="0"/>
              </a:rPr>
              <a:t>Qual o tamanho da minha realidade?</a:t>
            </a:r>
            <a:endParaRPr lang="pt-BR" sz="40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102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6376811" y="1221994"/>
            <a:ext cx="2652349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b="1" i="1" dirty="0">
                <a:latin typeface="Script MT Bold" panose="03040602040607080904" pitchFamily="66" charset="0"/>
              </a:rPr>
              <a:t>É do volume de </a:t>
            </a:r>
            <a:r>
              <a:rPr lang="pt-BR" sz="4000" b="1" i="1" dirty="0" err="1">
                <a:latin typeface="Script MT Bold" panose="03040602040607080904" pitchFamily="66" charset="0"/>
              </a:rPr>
              <a:t>tí</a:t>
            </a:r>
            <a:r>
              <a:rPr lang="pt-BR" sz="4000" b="1" i="1" dirty="0">
                <a:latin typeface="Script MT Bold" panose="03040602040607080904" pitchFamily="66" charset="0"/>
              </a:rPr>
              <a:t> que não mais preenche meu coração </a:t>
            </a:r>
            <a:r>
              <a:rPr lang="pt-BR" sz="4000" b="1" i="1" dirty="0" smtClean="0">
                <a:latin typeface="Script MT Bold" panose="03040602040607080904" pitchFamily="66" charset="0"/>
              </a:rPr>
              <a:t>vazio.</a:t>
            </a:r>
            <a:r>
              <a:rPr lang="pt-BR" b="1" i="1" dirty="0" smtClean="0">
                <a:solidFill>
                  <a:srgbClr val="B45A00"/>
                </a:solidFill>
                <a:latin typeface="Arial" panose="020B0604020202020204" pitchFamily="34" charset="0"/>
              </a:rPr>
              <a:t>!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34766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 advTm="10000">
        <p14:honeycomb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fbcdn-sphotos-h-a.akamaihd.net/hphotos-ak-xlp1/v/t1.0-9/10606118_1085470798182264_7238081865574836274_n.jpg?oh=06cb2016502433e7c6cb2ee673f663b8&amp;oe=578E8D5C&amp;__gda__=1467472713_ac7799b9a4de785adc5f3c5cd56df03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0"/>
            <a:ext cx="6903648" cy="6858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fbcdn-sphotos-f-a.akamaihd.net/hphotos-ak-xfp1/v/t1.0-9/735090_1085462678183076_8663687382708619603_n.jpg?oh=0326c2e7ff7aab2e019549bddda0be4c&amp;oe=577B8A25&amp;__gda__=1467809214_0b23c85499827173975ac4574b7ec7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370369"/>
            <a:ext cx="4370180" cy="410445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4261">
            <a:off x="1026501" y="835358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fbcdn-sphotos-c-a.akamaihd.net/hphotos-ak-xpt1/v/t1.0-9/12294688_1085462834849727_921985156789447350_n.jpg?oh=7b1be98dc6a66745b0ed2df3265edfb6&amp;oe=5783C1CB&amp;__gda__=1467706831_17346126d9af3bb4769e4d0e7380ba9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577089">
            <a:off x="3704494" y="1621561"/>
            <a:ext cx="2259597" cy="23511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6300192" y="2010928"/>
            <a:ext cx="284380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 smtClean="0">
                <a:latin typeface="Script MT Bold" panose="03040602040607080904" pitchFamily="66" charset="0"/>
              </a:rPr>
              <a:t>Formatação</a:t>
            </a:r>
          </a:p>
          <a:p>
            <a:pPr algn="ctr"/>
            <a:r>
              <a:rPr lang="pt-BR" sz="4400" dirty="0" err="1" smtClean="0">
                <a:latin typeface="Script MT Bold" panose="03040602040607080904" pitchFamily="66" charset="0"/>
              </a:rPr>
              <a:t>Verarduin</a:t>
            </a:r>
            <a:endParaRPr lang="pt-BR" sz="4400" dirty="0" smtClean="0">
              <a:latin typeface="Script MT Bold" panose="03040602040607080904" pitchFamily="66" charset="0"/>
            </a:endParaRPr>
          </a:p>
          <a:p>
            <a:pPr algn="ctr"/>
            <a:r>
              <a:rPr lang="pt-BR" sz="4400" dirty="0" smtClean="0">
                <a:latin typeface="Script MT Bold" panose="03040602040607080904" pitchFamily="66" charset="0"/>
              </a:rPr>
              <a:t>Imagens</a:t>
            </a:r>
          </a:p>
          <a:p>
            <a:pPr algn="ctr"/>
            <a:r>
              <a:rPr lang="pt-BR" sz="4400" dirty="0" smtClean="0">
                <a:latin typeface="Script MT Bold" panose="03040602040607080904" pitchFamily="66" charset="0"/>
              </a:rPr>
              <a:t>Internet</a:t>
            </a:r>
            <a:endParaRPr lang="pt-BR" sz="4400" dirty="0"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183888" y="6273225"/>
            <a:ext cx="54543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dirty="0" smtClean="0">
                <a:latin typeface="Script MT Bold" panose="03040602040607080904" pitchFamily="66" charset="0"/>
              </a:rPr>
              <a:t>Vera.Arduin@gmail.com</a:t>
            </a:r>
            <a:endParaRPr lang="pt-BR" sz="3200" dirty="0"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784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20000">
        <p15:prstTrans prst="fracture"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Terberg_CustomBorder_TP101881387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C8AFF8C9-F2E9-452E-8BBE-418245EB665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Imagem com efeitos artísticos e borda personalizada</Template>
  <TotalTime>51</TotalTime>
  <Words>67</Words>
  <Application>Microsoft Office PowerPoint</Application>
  <PresentationFormat>Apresentação na tela (4:3)</PresentationFormat>
  <Paragraphs>14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Script MT Bold</vt:lpstr>
      <vt:lpstr>Terberg_CustomBorder_TP101881387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 Lucia Arduin</dc:creator>
  <cp:keywords/>
  <cp:lastModifiedBy>Vera Lucia Arduin</cp:lastModifiedBy>
  <cp:revision>6</cp:revision>
  <dcterms:created xsi:type="dcterms:W3CDTF">2016-03-25T19:15:30Z</dcterms:created>
  <dcterms:modified xsi:type="dcterms:W3CDTF">2016-03-25T20:07:02Z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TC018814369991</vt:lpwstr>
  </property>
</Properties>
</file>