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6858000" cy="9144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7/UktcrdBhKpu7vgHMtEQ==" hashData="c5lhPm9b1tNanS4Q0t90BRzsL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200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DEAD09-84DE-44A2-959A-BDD53CA430CB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1ECE2-0DE2-4FB2-9A59-EE68802085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7840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487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326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5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7325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91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348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97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46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61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40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567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6E97E-40C2-4E07-B834-3E47FFA08CEC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293FD-B0A6-4509-BE3E-BFDE84BC85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71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dir="r"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011287" y="-108520"/>
            <a:ext cx="4835426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056746" y="3753778"/>
            <a:ext cx="4744504" cy="175432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Haverá sempre </a:t>
            </a:r>
          </a:p>
          <a:p>
            <a:pPr algn="ctr"/>
            <a:r>
              <a:rPr lang="pt-B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Um novo dia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092154" y="6661973"/>
            <a:ext cx="30011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</a:rPr>
              <a:t>Vilma Leão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72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85">
        <p14:prism dir="r" isContent="1"/>
        <p:sndAc>
          <p:stSnd loop="1">
            <p:snd r:embed="rId2" name="Kenny G - Over the Rainbow.wav"/>
          </p:stSnd>
        </p:sndAc>
      </p:transition>
    </mc:Choice>
    <mc:Fallback>
      <p:transition spd="slow" advTm="10185">
        <p:fade/>
        <p:sndAc>
          <p:stSnd loop="1">
            <p:snd r:embed="rId2" name="Kenny G -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0" y="4139952"/>
            <a:ext cx="65253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a mais longa noite impediu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nascer de um novo dia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a maior tempestade destruiu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bonança que depois dela viria.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78">
        <p14:prism dir="r" isContent="1"/>
      </p:transition>
    </mc:Choice>
    <mc:Fallback>
      <p:transition spd="slow" advTm="155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355976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Nunca houve desespero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impedisse o nascer da esperança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 apagasse o sorriso sincero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 lábios de uma criança.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88">
        <p14:prism dir="r" isContent="1"/>
      </p:transition>
    </mc:Choice>
    <mc:Fallback>
      <p:transition spd="slow" advTm="15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427984"/>
            <a:ext cx="69562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a maior escuridão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Triunfou sobre a claridade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Mesmo com barulho de trovão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luz se fez na tempestade.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05">
        <p14:prism dir="r" isContent="1"/>
      </p:transition>
    </mc:Choice>
    <mc:Fallback>
      <p:transition spd="slow" advTm="14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283968"/>
            <a:ext cx="69562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dura pra sempre a guerra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a maldade de quem a faz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Uma hora ela encerra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reina o amor a paz.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73">
        <p14:prism dir="r" isContent="1"/>
      </p:transition>
    </mc:Choice>
    <mc:Fallback>
      <p:transition spd="slow" advTm="131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-99392" y="4283968"/>
            <a:ext cx="6812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existe momento de treva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 que não se faça a luz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há mal que se atreva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levantar diante da cruz.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92">
        <p14:prism dir="r" isContent="1"/>
      </p:transition>
    </mc:Choice>
    <mc:Fallback>
      <p:transition spd="slow" advTm="159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355976"/>
            <a:ext cx="6957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Nenhum mal há de durar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 que o tempo de uma lição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Tudo logo passará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Não precisa aflição.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78">
        <p14:prism dir="r" isContent="1"/>
      </p:transition>
    </mc:Choice>
    <mc:Fallback>
      <p:transition spd="slow" advTm="136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355976"/>
            <a:ext cx="69562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a maior tristeza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Sobrevive a alegria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vida e a natureza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Muda o rumo a cada dia.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47">
        <p14:prism dir="r" isContent="1"/>
      </p:transition>
    </mc:Choice>
    <mc:Fallback>
      <p:transition spd="slow" advTm="12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99392" y="4355976"/>
            <a:ext cx="69562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Nenhum sofrimento é eterno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sofrimento traz mudança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 o mundo mais fraterno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 vibrar a esperança.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8">
        <p14:prism dir="r" isContent="1"/>
      </p:transition>
    </mc:Choice>
    <mc:Fallback>
      <p:transition spd="slow" advTm="150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-243408" y="4139952"/>
            <a:ext cx="7100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sol sempre irá raiar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Anunciando um novo dia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novo recomeçar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tempo de alegria. </a:t>
            </a:r>
            <a:endParaRPr lang="pt-BR" sz="2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551160" y="6661973"/>
            <a:ext cx="23711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anose="03010101010101010101" pitchFamily="66" charset="0"/>
              </a:rPr>
              <a:t>Vilma Leão</a:t>
            </a:r>
            <a:endParaRPr lang="pt-BR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06">
        <p14:prism dir="r" isContent="1"/>
      </p:transition>
    </mc:Choice>
    <mc:Fallback>
      <p:transition spd="slow" advTm="13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255503" y="1979712"/>
            <a:ext cx="234698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3923928"/>
            <a:ext cx="68568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VILMA LEÃO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www.recantodasletras.com.br</a:t>
            </a:r>
            <a:endParaRPr lang="pt-BR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7020272"/>
            <a:ext cx="6712856" cy="70788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VILMA~LEÃO.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91">
        <p14:prism dir="r" isContent="1"/>
      </p:transition>
    </mc:Choice>
    <mc:Fallback>
      <p:transition spd="slow" advTm="123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2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4644008"/>
            <a:ext cx="6712856" cy="181588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OVER THE RAINBOW  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(Kenny G)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-MG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48">
        <p14:prism dir="r" isContent="1"/>
      </p:transition>
    </mc:Choice>
    <mc:Fallback>
      <p:transition spd="slow" advTm="63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99392" y="0"/>
            <a:ext cx="6957392" cy="9144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2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92" y="0"/>
            <a:ext cx="6957392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88" y="8340154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DVDIMAGENS\02.1 - Letters Cintilante\02 - Letters Cintilantes (546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416" y="2075458"/>
            <a:ext cx="7172288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243408" y="8646839"/>
            <a:ext cx="69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56240" y="2639978"/>
            <a:ext cx="5637056" cy="707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www.sergrasan.com/wal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-99392" y="7218293"/>
            <a:ext cx="6956264" cy="95410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“A vida e a natureza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Muda o rumo a cada dia”;;;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-243408" y="5652120"/>
            <a:ext cx="1600200" cy="486833"/>
          </a:xfrm>
        </p:spPr>
        <p:txBody>
          <a:bodyPr/>
          <a:lstStyle/>
          <a:p>
            <a:pPr algn="ctr"/>
            <a:fld id="{0DE463FB-69A8-4502-928B-D338AA223719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19/05/2020 18:06:33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797152" y="5694511"/>
            <a:ext cx="3362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350" y="4997946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58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54">
        <p14:prism dir="r" isContent="1"/>
      </p:transition>
    </mc:Choice>
    <mc:Fallback>
      <p:transition spd="slow" advTm="119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329</Words>
  <Application>Microsoft Office PowerPoint</Application>
  <PresentationFormat>Apresentação na tela (4:3)</PresentationFormat>
  <Paragraphs>68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9</cp:revision>
  <dcterms:created xsi:type="dcterms:W3CDTF">2020-05-19T20:01:36Z</dcterms:created>
  <dcterms:modified xsi:type="dcterms:W3CDTF">2020-05-19T22:19:15Z</dcterms:modified>
</cp:coreProperties>
</file>