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70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F7C15-96AC-4880-8170-E38F2EC4B078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E1C7C9-E05C-4D9F-9E82-D3B4D0C4A8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500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1C7C9-E05C-4D9F-9E82-D3B4D0C4A87A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157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82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820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928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6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708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853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616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16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20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96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87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24C3A-22D4-4B88-95B2-DE3EA4F493A1}" type="datetimeFigureOut">
              <a:rPr lang="pt-BR" smtClean="0"/>
              <a:t>29/01/2020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98818-7890-4597-AC16-795CACCEB0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65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ensandor.com.br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835696" y="1628800"/>
            <a:ext cx="61423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Canção do dia de sempre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27783" y="4161274"/>
            <a:ext cx="431826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Mário Quintana</a:t>
            </a:r>
            <a:endParaRPr lang="pt-B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444208" y="683404"/>
            <a:ext cx="4030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automático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084398" y="-171400"/>
            <a:ext cx="49752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www.sergrasan.com/wal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95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705">
        <p14:prism isInverted="1"/>
        <p:sndAc>
          <p:stSnd loop="1">
            <p:snd r:embed="rId3" name="Cortazar - River Of Dreams.wav"/>
          </p:stSnd>
        </p:sndAc>
      </p:transition>
    </mc:Choice>
    <mc:Fallback>
      <p:transition spd="slow" advTm="9705">
        <p:fade/>
        <p:sndAc>
          <p:stSnd loop="1">
            <p:snd r:embed="rId3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83768" y="2927846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Tão bom viver dia a dia...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vida assim, jamais cansa...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121">
        <p14:prism isInverted="1"/>
      </p:transition>
    </mc:Choice>
    <mc:Fallback>
      <p:transition spd="slow" advTm="12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411760" y="2924944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Vive tão só de momentos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Como estas nuvens no céu...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912">
        <p14:prism isInverted="1"/>
      </p:transition>
    </mc:Choice>
    <mc:Fallback>
      <p:transition spd="slow" advTm="10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88569" y="2996952"/>
            <a:ext cx="57998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só ganhar, toda a vida...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Inexperiência...  Esperança...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301">
        <p14:prism isInverted="1"/>
      </p:transition>
    </mc:Choice>
    <mc:Fallback>
      <p:transition spd="slow" advTm="14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665530" y="2924944"/>
            <a:ext cx="57949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a rosa louca dos ventos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Presa à copa do chapéu.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111">
        <p14:prism isInverted="1"/>
      </p:transition>
    </mc:Choice>
    <mc:Fallback>
      <p:transition spd="slow" advTm="121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21514" y="3068960"/>
            <a:ext cx="62989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Nunca dês um nome a um rio: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Sempre é outro rio a passar.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277">
        <p14:prism isInverted="1"/>
      </p:transition>
    </mc:Choice>
    <mc:Fallback>
      <p:transition spd="slow" advTm="13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71800" y="3068960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Nada jamais continua,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Tudo vai recomeçar!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400">
        <p14:prism isInverted="1"/>
      </p:transition>
    </mc:Choice>
    <mc:Fallback>
      <p:transition spd="slow" advTm="12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377498" y="2060848"/>
            <a:ext cx="60109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sem nenhuma lembrança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Das outras vezes perdidas, 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Atiro a rosa do sonho</a:t>
            </a:r>
          </a:p>
          <a:p>
            <a:r>
              <a:rPr lang="pt-BR" sz="3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Nas tuas mãos distraídas...</a:t>
            </a:r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066835" y="4437112"/>
            <a:ext cx="46096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atin typeface="French Script MT" panose="03020402040607040605" pitchFamily="66" charset="0"/>
              </a:rPr>
              <a:t>Mário Quintana</a:t>
            </a:r>
            <a:endParaRPr lang="pt-BR" sz="4400" b="1" dirty="0"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103">
        <p14:prism isInverted="1"/>
      </p:transition>
    </mc:Choice>
    <mc:Fallback>
      <p:transition spd="slow" advTm="20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625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49321" y="908720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Créditos</a:t>
            </a:r>
            <a:endParaRPr lang="pt-B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907704" y="2636912"/>
            <a:ext cx="5832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MÁRIO QUINTANA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INTENET</a:t>
            </a:r>
          </a:p>
          <a:p>
            <a:pPr algn="ctr"/>
            <a:r>
              <a:rPr lang="pt-BR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6"/>
              </a:rPr>
              <a:t>www.pensandor.com.br</a:t>
            </a:r>
            <a:endParaRPr lang="pt-BR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123728" y="5013176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MÁRIO QUINTANA. NÃO RETIRE E NEM ADULTERE SEUS CRÉDITOS.</a:t>
            </a:r>
            <a:endParaRPr lang="pt-BR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702">
        <p14:prism isInverted="1"/>
      </p:transition>
    </mc:Choice>
    <mc:Fallback>
      <p:transition spd="slow" advTm="137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79712" y="2564904"/>
            <a:ext cx="56558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RIVER OF DREAMS (</a:t>
            </a:r>
            <a:r>
              <a:rPr lang="pt-BR" sz="2800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8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213">
        <p14:prism isInverted="1"/>
      </p:transition>
    </mc:Choice>
    <mc:Fallback>
      <p:transition spd="slow" advTm="8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1 - Letters Cintilante\02 - Letters Cintilantes (29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59053" y="2476501"/>
            <a:ext cx="6857997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29426" y="692696"/>
            <a:ext cx="6408712" cy="53285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3 - Flores JPG\04 -  Flores JPG (33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77" y="4653136"/>
            <a:ext cx="2758675" cy="24133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36512" y="651605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165397" y="6516052"/>
            <a:ext cx="4895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Script MT Bold" panose="03040602040607080904" pitchFamily="66" charset="0"/>
              </a:rPr>
              <a:t>Formatação: </a:t>
            </a:r>
            <a:r>
              <a:rPr lang="pt-BR" dirty="0" err="1" smtClean="0">
                <a:latin typeface="Script MT Bold" panose="03040602040607080904" pitchFamily="66" charset="0"/>
              </a:rPr>
              <a:t>Wal</a:t>
            </a:r>
            <a:endParaRPr lang="pt-BR" dirty="0">
              <a:latin typeface="Script MT Bold" panose="030406020406070809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907704" y="4995173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“Nada jamais continua,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Script MT Bold" panose="03040602040607080904" pitchFamily="66" charset="0"/>
              </a:rPr>
              <a:t>Tudo vai recomeçar!”</a:t>
            </a:r>
            <a:endParaRPr lang="pt-BR" sz="2800" dirty="0">
              <a:solidFill>
                <a:srgbClr val="C00000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63688" y="692696"/>
            <a:ext cx="63154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cript MT Bold" panose="03040602040607080904" pitchFamily="66" charset="0"/>
              </a:rPr>
              <a:t>www.sergrasan.com/wal</a:t>
            </a:r>
            <a:endParaRPr lang="pt-BR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4022576" y="3140968"/>
            <a:ext cx="2133600" cy="365125"/>
          </a:xfrm>
        </p:spPr>
        <p:txBody>
          <a:bodyPr/>
          <a:lstStyle/>
          <a:p>
            <a:pPr algn="ctr"/>
            <a:fld id="{565EDBE1-5579-41E0-890E-1E40EEE5834B}" type="datetime9">
              <a:rPr lang="pt-BR" sz="2800" b="1" i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29/01/2020 20:36:10</a:t>
            </a:fld>
            <a:endParaRPr lang="pt-BR" sz="28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084168" y="5570076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78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705">
        <p14:prism isInverted="1"/>
      </p:transition>
    </mc:Choice>
    <mc:Fallback>
      <p:transition spd="slow" advTm="7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230</Words>
  <Application>Microsoft Office PowerPoint</Application>
  <PresentationFormat>Apresentação na tela (4:3)</PresentationFormat>
  <Paragraphs>67</Paragraphs>
  <Slides>11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10</cp:revision>
  <dcterms:created xsi:type="dcterms:W3CDTF">2020-01-27T16:12:22Z</dcterms:created>
  <dcterms:modified xsi:type="dcterms:W3CDTF">2020-01-30T00:05:31Z</dcterms:modified>
</cp:coreProperties>
</file>