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M4WoeLvnVZv2fyoNcOqw3Q==" hashData="+mkw7/lw2dsBEX9BoDl1QOFEei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9" d="100"/>
          <a:sy n="49" d="100"/>
        </p:scale>
        <p:origin x="-576" y="-10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ABB28B-E91F-4F95-8FD5-5749E0F5673E}" type="datetimeFigureOut">
              <a:rPr lang="pt-BR" smtClean="0"/>
              <a:t>23/04/2020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24056F1-17CF-4D7F-8000-6E023D70967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699804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1A96F-62D6-4470-9923-36D06B95CB28}" type="datetimeFigureOut">
              <a:rPr lang="pt-BR" smtClean="0"/>
              <a:t>23/04/2020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25F2D-E8C2-4924-A45E-40190149730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81019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 dir="d" isInverted="1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1A96F-62D6-4470-9923-36D06B95CB28}" type="datetimeFigureOut">
              <a:rPr lang="pt-BR" smtClean="0"/>
              <a:t>23/04/2020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25F2D-E8C2-4924-A45E-40190149730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11800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 dir="d" isInverted="1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1A96F-62D6-4470-9923-36D06B95CB28}" type="datetimeFigureOut">
              <a:rPr lang="pt-BR" smtClean="0"/>
              <a:t>23/04/2020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25F2D-E8C2-4924-A45E-40190149730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77048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 dir="d" isInverted="1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1A96F-62D6-4470-9923-36D06B95CB28}" type="datetimeFigureOut">
              <a:rPr lang="pt-BR" smtClean="0"/>
              <a:t>23/04/2020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25F2D-E8C2-4924-A45E-40190149730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18870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 dir="d" isInverted="1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1A96F-62D6-4470-9923-36D06B95CB28}" type="datetimeFigureOut">
              <a:rPr lang="pt-BR" smtClean="0"/>
              <a:t>23/04/2020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25F2D-E8C2-4924-A45E-40190149730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22676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 dir="d" isInverted="1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1A96F-62D6-4470-9923-36D06B95CB28}" type="datetimeFigureOut">
              <a:rPr lang="pt-BR" smtClean="0"/>
              <a:t>23/04/2020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25F2D-E8C2-4924-A45E-40190149730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22977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 dir="d" isInverted="1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1A96F-62D6-4470-9923-36D06B95CB28}" type="datetimeFigureOut">
              <a:rPr lang="pt-BR" smtClean="0"/>
              <a:t>23/04/2020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25F2D-E8C2-4924-A45E-40190149730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70214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 dir="d" isInverted="1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1A96F-62D6-4470-9923-36D06B95CB28}" type="datetimeFigureOut">
              <a:rPr lang="pt-BR" smtClean="0"/>
              <a:t>23/04/2020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25F2D-E8C2-4924-A45E-40190149730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62378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 dir="d" isInverted="1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1A96F-62D6-4470-9923-36D06B95CB28}" type="datetimeFigureOut">
              <a:rPr lang="pt-BR" smtClean="0"/>
              <a:t>23/04/2020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25F2D-E8C2-4924-A45E-40190149730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34586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 dir="d" isInverted="1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1A96F-62D6-4470-9923-36D06B95CB28}" type="datetimeFigureOut">
              <a:rPr lang="pt-BR" smtClean="0"/>
              <a:t>23/04/2020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25F2D-E8C2-4924-A45E-40190149730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57454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 dir="d" isInverted="1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1A96F-62D6-4470-9923-36D06B95CB28}" type="datetimeFigureOut">
              <a:rPr lang="pt-BR" smtClean="0"/>
              <a:t>23/04/2020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25F2D-E8C2-4924-A45E-40190149730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97237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 dir="d" isInverted="1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11A96F-62D6-4470-9923-36D06B95CB28}" type="datetimeFigureOut">
              <a:rPr lang="pt-BR" smtClean="0"/>
              <a:t>23/04/2020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825F2D-E8C2-4924-A45E-40190149730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603803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3000">
        <p14:prism dir="d" isInverted="1"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recantodasletras.com.br/" TargetMode="External"/><Relationship Id="rId5" Type="http://schemas.openxmlformats.org/officeDocument/2006/relationships/image" Target="../media/image4.gif"/><Relationship Id="rId4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4.gif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F:\DVDIMAGENS\02.8 - Letters Paisagem\02 - Letters Paisagens (3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F:\DVDIMAGENS\02.1 - Letters Cintilante\02 - Letters Cintilantes (558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48264" y="-144016"/>
            <a:ext cx="2160240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2771800" y="6381328"/>
            <a:ext cx="61926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– Nepomuceno - MG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2987824" y="1772816"/>
            <a:ext cx="57606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sz="3600" dirty="0">
              <a:latin typeface="Script MT Bold" panose="03040602040607080904" pitchFamily="66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3131840" y="-27384"/>
            <a:ext cx="5328592" cy="646331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pPr algn="ctr"/>
            <a:r>
              <a:rPr lang="pt-BR" sz="3600" b="1" i="1" u="sng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Página da </a:t>
            </a:r>
            <a:r>
              <a:rPr lang="pt-BR" sz="3600" b="1" i="1" u="sng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endParaRPr lang="pt-BR" sz="3600" b="1" i="1" u="sng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8" name="Retângulo 7"/>
          <p:cNvSpPr/>
          <p:nvPr/>
        </p:nvSpPr>
        <p:spPr>
          <a:xfrm>
            <a:off x="3100764" y="2420888"/>
            <a:ext cx="5455340" cy="830997"/>
          </a:xfrm>
          <a:prstGeom prst="rect">
            <a:avLst/>
          </a:prstGeom>
          <a:noFill/>
          <a:ln w="34925"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800" b="1" i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rint MT Shadow" panose="04020605060303030202" pitchFamily="82" charset="0"/>
              </a:rPr>
              <a:t>Deus do Impossível</a:t>
            </a:r>
            <a:endParaRPr lang="pt-BR" sz="4800" b="1" i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rint MT Shadow" panose="04020605060303030202" pitchFamily="82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3443536" y="4725144"/>
            <a:ext cx="50168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Lucas Louis </a:t>
            </a:r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Gauthier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pic>
        <p:nvPicPr>
          <p:cNvPr id="13" name="Picture 2" descr="F:\DVDIMAGENS\05.1 - Tags Sacras\14 - Tags Sacras (50)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-171400"/>
            <a:ext cx="2592288" cy="345638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3" descr="F:\DVDIMAGENS\03.3 - Moços\03 - Moços (24).gif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12576" y="2276872"/>
            <a:ext cx="3552056" cy="259228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3995936" y="3645024"/>
            <a:ext cx="34563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(ORAÇÃO)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5143272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6522">
        <p14:prism dir="d" isInverted="1"/>
        <p:sndAc>
          <p:stSnd loop="1">
            <p:snd r:embed="rId2" name="Cortazar - Eternally.wav"/>
          </p:stSnd>
        </p:sndAc>
      </p:transition>
    </mc:Choice>
    <mc:Fallback>
      <p:transition spd="slow" advTm="6522">
        <p:fade/>
        <p:sndAc>
          <p:stSnd loop="1">
            <p:snd r:embed="rId2" name="Cortazar - Eternall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625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750"/>
                            </p:stCondLst>
                            <p:childTnLst>
                              <p:par>
                                <p:cTn id="18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F:\DVDIMAGENS\02.8 - Letters Paisagem\02 - Letters Paisagens (37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F:\DVDIMAGENS\02.1 - Letters Cintilante\02 - Letters Cintilantes (558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48264" y="-144016"/>
            <a:ext cx="2160240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2771800" y="6381328"/>
            <a:ext cx="61926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– Nepomuceno - MG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2915816" y="2276872"/>
            <a:ext cx="576064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Eu creio e minha fé é grande,</a:t>
            </a:r>
          </a:p>
          <a:p>
            <a:pPr algn="ctr"/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eu creio que vai dar tudo </a:t>
            </a:r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certo</a:t>
            </a:r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pPr algn="ctr"/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que será mais uma batalha, </a:t>
            </a:r>
          </a:p>
          <a:p>
            <a:pPr algn="ctr"/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om vitória garantida. </a:t>
            </a:r>
            <a:endParaRPr lang="pt-BR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2" descr="F:\DVDIMAGENS\05.1 - Tags Sacras\14 - Tags Sacras (50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-171400"/>
            <a:ext cx="2592288" cy="345638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F:\DVDIMAGENS\03.3 - Moços\03 - Moços (24)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12576" y="2276872"/>
            <a:ext cx="3552056" cy="259228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657603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883">
        <p14:prism dir="d" isInverted="1"/>
      </p:transition>
    </mc:Choice>
    <mc:Fallback>
      <p:transition spd="slow" advTm="1488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F:\DVDIMAGENS\02.8 - Letters Paisagem\02 - Letters Paisagens (37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F:\DVDIMAGENS\03.3 - Moços\03 - Moços (24)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12576" y="2276872"/>
            <a:ext cx="3552056" cy="259228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F:\DVDIMAGENS\02.1 - Letters Cintilante\02 - Letters Cintilantes (558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48264" y="-144016"/>
            <a:ext cx="2160240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2771800" y="6381328"/>
            <a:ext cx="61926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– Nepomuceno - MG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pic>
        <p:nvPicPr>
          <p:cNvPr id="3074" name="Picture 2" descr="F:\DVDIMAGENS\05.1 - Tags Sacras\14 - Tags Sacras (50)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-171400"/>
            <a:ext cx="2592288" cy="345638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2939480" y="2132856"/>
            <a:ext cx="559296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Por que penso assim?</a:t>
            </a:r>
          </a:p>
          <a:p>
            <a:pPr algn="ctr"/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Eu creio no Deus do impossível,</a:t>
            </a:r>
          </a:p>
          <a:p>
            <a:pPr algn="ctr"/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no Deus que tudo pode.</a:t>
            </a:r>
          </a:p>
          <a:p>
            <a:pPr algn="ctr"/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Sendo da Tua vontade, o impossível</a:t>
            </a:r>
          </a:p>
          <a:p>
            <a:pPr algn="ctr"/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(aos nossos olhos) acontece. </a:t>
            </a:r>
            <a:endParaRPr lang="pt-BR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57603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7320">
        <p14:prism dir="d" isInverted="1"/>
      </p:transition>
    </mc:Choice>
    <mc:Fallback>
      <p:transition spd="slow" advTm="1732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F:\DVDIMAGENS\02.8 - Letters Paisagem\02 - Letters Paisagens (37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F:\DVDIMAGENS\02.1 - Letters Cintilante\02 - Letters Cintilantes (558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48264" y="-144016"/>
            <a:ext cx="2160240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2771800" y="6381328"/>
            <a:ext cx="61926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– Nepomuceno - MG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pic>
        <p:nvPicPr>
          <p:cNvPr id="8" name="Picture 2" descr="F:\DVDIMAGENS\05.1 - Tags Sacras\14 - Tags Sacras (50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-171400"/>
            <a:ext cx="2592288" cy="345638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F:\DVDIMAGENS\03.3 - Moços\03 - Moços (24)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12576" y="2276872"/>
            <a:ext cx="3552056" cy="259228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3059832" y="2492896"/>
            <a:ext cx="590465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Senhor Jesus, que naquela</a:t>
            </a:r>
          </a:p>
          <a:p>
            <a:pPr algn="ctr"/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ruz levou os nossos pecados,</a:t>
            </a:r>
          </a:p>
          <a:p>
            <a:pPr algn="ctr"/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ende compaixão de nós. </a:t>
            </a:r>
          </a:p>
          <a:p>
            <a:pPr algn="ctr"/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Neste momento difícil </a:t>
            </a:r>
          </a:p>
          <a:p>
            <a:pPr algn="ctr"/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ue o mundo está enfrentando, ,</a:t>
            </a:r>
            <a:endParaRPr lang="pt-BR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57603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707">
        <p14:prism dir="d" isInverted="1"/>
      </p:transition>
    </mc:Choice>
    <mc:Fallback>
      <p:transition spd="slow" advTm="1470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F:\DVDIMAGENS\02.8 - Letters Paisagem\02 - Letters Paisagens (37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F:\DVDIMAGENS\02.1 - Letters Cintilante\02 - Letters Cintilantes (558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48264" y="-144016"/>
            <a:ext cx="2160240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2771800" y="6381328"/>
            <a:ext cx="61926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– Nepomuceno - MG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pic>
        <p:nvPicPr>
          <p:cNvPr id="8" name="Picture 2" descr="F:\DVDIMAGENS\05.1 - Tags Sacras\14 - Tags Sacras (50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-171400"/>
            <a:ext cx="2592288" cy="345638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F:\DVDIMAGENS\03.3 - Moços\03 - Moços (24)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12576" y="2276872"/>
            <a:ext cx="3552056" cy="259228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3059832" y="2204864"/>
            <a:ext cx="568863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Abençoa a nós que estamos à frente</a:t>
            </a:r>
          </a:p>
          <a:p>
            <a:pPr algn="ctr"/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essa luta, dando-nos Sabedoria para seguirmos fiéis na batalha.</a:t>
            </a:r>
          </a:p>
          <a:p>
            <a:pPr algn="ctr"/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Ampara as famílias e consola os corações enlutados. </a:t>
            </a:r>
            <a:endParaRPr lang="pt-BR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57603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8614">
        <p14:prism dir="d" isInverted="1"/>
      </p:transition>
    </mc:Choice>
    <mc:Fallback>
      <p:transition spd="slow" advTm="1861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F:\DVDIMAGENS\02.8 - Letters Paisagem\02 - Letters Paisagens (37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F:\DVDIMAGENS\02.1 - Letters Cintilante\02 - Letters Cintilantes (558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48264" y="-144016"/>
            <a:ext cx="2160240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2771800" y="6381328"/>
            <a:ext cx="61926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– Nepomuceno - MG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pic>
        <p:nvPicPr>
          <p:cNvPr id="7" name="Picture 2" descr="F:\DVDIMAGENS\05.1 - Tags Sacras\14 - Tags Sacras (50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-171400"/>
            <a:ext cx="2592288" cy="345638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F:\DVDIMAGENS\03.3 - Moços\03 - Moços (24)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12576" y="2276872"/>
            <a:ext cx="3552056" cy="259228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2939480" y="2204864"/>
            <a:ext cx="566496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Ajuda-nos, Pai, a vencer as dificuldades dessa vida, confiando somente em Ti.</a:t>
            </a:r>
          </a:p>
          <a:p>
            <a:pPr algn="ctr"/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Eu oro e agradeço em nome de Jesus, nosso Senhor e Salvador. </a:t>
            </a:r>
          </a:p>
          <a:p>
            <a:pPr algn="ctr"/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Amém. </a:t>
            </a:r>
            <a:endParaRPr lang="pt-BR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3443536" y="5354052"/>
            <a:ext cx="50168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Lucas Louis </a:t>
            </a:r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Gauthier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5657603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9797">
        <p14:prism dir="d" isInverted="1"/>
      </p:transition>
    </mc:Choice>
    <mc:Fallback>
      <p:transition spd="slow" advTm="1979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900"/>
                            </p:stCondLst>
                            <p:childTnLst>
                              <p:par>
                                <p:cTn id="13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F:\DVDIMAGENS\02.8 - Letters Paisagem\02 - Letters Paisagens (37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F:\DVDIMAGENS\02.1 - Letters Cintilante\02 - Letters Cintilantes (558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48264" y="-144016"/>
            <a:ext cx="2160240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2771800" y="6381328"/>
            <a:ext cx="61926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– Nepomuceno - MG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pic>
        <p:nvPicPr>
          <p:cNvPr id="7" name="Picture 2" descr="F:\DVDIMAGENS\05.1 - Tags Sacras\14 - Tags Sacras (50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-171400"/>
            <a:ext cx="2592288" cy="345638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F:\DVDIMAGENS\03.3 - Moços\03 - Moços (24)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12576" y="2276872"/>
            <a:ext cx="3552056" cy="259228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4644008" y="260648"/>
            <a:ext cx="2257606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Créditos</a:t>
            </a:r>
            <a:endParaRPr lang="pt-BR" sz="48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3131840" y="2276872"/>
            <a:ext cx="547260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ORAÇÃO DE LUCAS LOUIS GAUTHIER (Dr.)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FONTE: INTERNET</a:t>
            </a:r>
          </a:p>
          <a:p>
            <a:pPr algn="ctr"/>
            <a:r>
              <a:rPr lang="pt-BR" sz="2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www.recantodasletras.com.br</a:t>
            </a:r>
            <a:endParaRPr lang="pt-BR" sz="2400" b="1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3083496" y="4725144"/>
            <a:ext cx="5664968" cy="1200329"/>
          </a:xfrm>
          <a:prstGeom prst="rect">
            <a:avLst/>
          </a:prstGeom>
          <a:noFill/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0">
            <a:spAutoFit/>
          </a:bodyPr>
          <a:lstStyle/>
          <a:p>
            <a:pPr algn="ctr"/>
            <a:r>
              <a:rPr lang="pt-BR" sz="2400" b="1" i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RESPEITE OS DIREITOS AUTORAIS DE LUCAS LOUIS GAUTHIER. NÃO RETIRANDO E NEM ADULTERANDO SEUS CRÉDITOS.</a:t>
            </a:r>
            <a:endParaRPr lang="pt-BR" sz="2400" b="1" i="1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5657603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315">
        <p14:prism dir="d" isInverted="1"/>
      </p:transition>
    </mc:Choice>
    <mc:Fallback>
      <p:transition spd="slow" advTm="1331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9100"/>
                            </p:stCondLst>
                            <p:childTnLst>
                              <p:par>
                                <p:cTn id="18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1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F:\DVDIMAGENS\02.8 - Letters Paisagem\02 - Letters Paisagens (37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F:\DVDIMAGENS\02.1 - Letters Cintilante\02 - Letters Cintilantes (558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48264" y="-144016"/>
            <a:ext cx="2160240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2771800" y="6381328"/>
            <a:ext cx="61926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– Nepomuceno - MG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pic>
        <p:nvPicPr>
          <p:cNvPr id="7" name="Picture 2" descr="F:\DVDIMAGENS\05.1 - Tags Sacras\14 - Tags Sacras (50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-171400"/>
            <a:ext cx="2592288" cy="345638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F:\DVDIMAGENS\03.3 - Moços\03 - Moços (24)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12576" y="2276872"/>
            <a:ext cx="3552056" cy="259228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3131840" y="2852936"/>
            <a:ext cx="54726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FORMATAÇÃO: W@L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MÚSICA:  ETERNALLY (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Cortazar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)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NEPOMUCENO - MG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5657603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881">
        <p14:prism dir="d" isInverted="1"/>
      </p:transition>
    </mc:Choice>
    <mc:Fallback>
      <p:transition spd="slow" advTm="588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F:\DVDIMAGENS\02.8 - Letters Paisagem\02 - Letters Paisagens (37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F:\DVDIMAGENS\02.1 - Letters Cintilante\02 - Letters Cintilantes (558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48264" y="-144016"/>
            <a:ext cx="2160240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2771800" y="6381328"/>
            <a:ext cx="61926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– Nepomuceno - MG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pic>
        <p:nvPicPr>
          <p:cNvPr id="7" name="Picture 2" descr="F:\DVDIMAGENS\05.1 - Tags Sacras\14 - Tags Sacras (50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-171400"/>
            <a:ext cx="2592288" cy="345638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F:\DVDIMAGENS\03.3 - Moços\03 - Moços (24)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12576" y="2276872"/>
            <a:ext cx="3552056" cy="259228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3131840" y="476672"/>
            <a:ext cx="5502404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www.sergrasan.com/wal</a:t>
            </a:r>
            <a:endParaRPr lang="pt-BR" sz="40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2939480" y="4869160"/>
            <a:ext cx="569476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“EU CREIO NO DEUS DO IMPOSSÍVEL, NO DEUS QUE TUDO PODE”...</a:t>
            </a:r>
            <a:endParaRPr lang="pt-BR" sz="2800" b="1" i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Espaço Reservado para Data 5"/>
          <p:cNvSpPr>
            <a:spLocks noGrp="1"/>
          </p:cNvSpPr>
          <p:nvPr>
            <p:ph type="dt" sz="half" idx="10"/>
          </p:nvPr>
        </p:nvSpPr>
        <p:spPr>
          <a:xfrm>
            <a:off x="3014464" y="3284984"/>
            <a:ext cx="2133600" cy="365125"/>
          </a:xfrm>
        </p:spPr>
        <p:txBody>
          <a:bodyPr/>
          <a:lstStyle/>
          <a:p>
            <a:pPr algn="ctr"/>
            <a:fld id="{23845FF6-0B66-4766-9C51-D1CBBAB3CD78}" type="datetime9">
              <a:rPr lang="pt-BR" sz="2000" b="1" i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pPr algn="ctr"/>
              <a:t>23/04/2020 18:21:36</a:t>
            </a:fld>
            <a:endParaRPr lang="pt-BR" sz="2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7926580" y="3212976"/>
            <a:ext cx="27661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Wal</a:t>
            </a:r>
            <a:r>
              <a:rPr lang="pt-BR" sz="3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. </a:t>
            </a:r>
            <a:endParaRPr lang="pt-BR" sz="32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anose="03020402040607040605" pitchFamily="66" charset="0"/>
            </a:endParaRPr>
          </a:p>
        </p:txBody>
      </p:sp>
      <p:pic>
        <p:nvPicPr>
          <p:cNvPr id="10" name="Picture 2" descr="F:\DVDIMAGENS\07.2 - Estrelas\07 - Estrela (235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5871170"/>
            <a:ext cx="495300" cy="438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657603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7109">
        <p14:prism dir="d" isInverted="1"/>
      </p:transition>
    </mc:Choice>
    <mc:Fallback>
      <p:transition spd="slow" advTm="1710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1550"/>
                            </p:stCondLst>
                            <p:childTnLst>
                              <p:par>
                                <p:cTn id="1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800"/>
                            </p:stCondLst>
                            <p:childTnLst>
                              <p:par>
                                <p:cTn id="23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  <p:bldP spid="9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436</TotalTime>
  <Words>280</Words>
  <Application>Microsoft Office PowerPoint</Application>
  <PresentationFormat>Apresentação na tela (4:3)</PresentationFormat>
  <Paragraphs>46</Paragraphs>
  <Slides>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9</vt:i4>
      </vt:variant>
    </vt:vector>
  </HeadingPairs>
  <TitlesOfParts>
    <vt:vector size="10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Waldete</dc:creator>
  <cp:lastModifiedBy>Waldete</cp:lastModifiedBy>
  <cp:revision>17</cp:revision>
  <dcterms:created xsi:type="dcterms:W3CDTF">2020-04-22T00:54:52Z</dcterms:created>
  <dcterms:modified xsi:type="dcterms:W3CDTF">2020-04-23T22:04:27Z</dcterms:modified>
</cp:coreProperties>
</file>