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NUioh0h63g1Pwofj38Esw==" hashData="8/BIy4doR0mQIQdR+Z7zmN5htA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9D358-E70E-4FFA-8333-2C5C9519518A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3B85A-A8E6-42EE-AF2C-3F212410D2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105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26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16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507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554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95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009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24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930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3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02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01B7BA-8318-4AB1-89A1-EA1D6E0C759F}" type="datetimeFigureOut">
              <a:rPr lang="pt-BR" smtClean="0"/>
              <a:t>27/04/2020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045E1-BFDD-47F1-8AC0-FAC93EB2B1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746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67544" y="2636912"/>
            <a:ext cx="8082055" cy="17543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Script MT Bold" panose="03040602040607080904" pitchFamily="66" charset="0"/>
              </a:rPr>
              <a:t>O Mundo Está Nas Mãos                 De Deus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63988" y="4725144"/>
            <a:ext cx="4356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Grauthier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-324544" y="4554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Página da </a:t>
            </a:r>
            <a:r>
              <a:rPr lang="pt-BR" sz="2000" u="sng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Wal</a:t>
            </a:r>
            <a:endParaRPr lang="pt-BR" sz="2000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434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819">
        <p14:prism isContent="1"/>
        <p:sndAc>
          <p:stSnd loop="1">
            <p:snd r:embed="rId2" name="Kenny G - Amazinggrace.wav"/>
          </p:stSnd>
        </p:sndAc>
      </p:transition>
    </mc:Choice>
    <mc:Fallback>
      <p:transition spd="slow" advTm="14819">
        <p:fade/>
        <p:sndAc>
          <p:stSnd loop="1">
            <p:snd r:embed="rId2" name="Kenny G - Amazinggr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067944" y="4437112"/>
            <a:ext cx="4968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momento de tanta dor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Clamo a ti, ó meu Senhor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socorra e nos ajude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Cuidando da nossa saúde;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25">
        <p14:prism isContent="1"/>
      </p:transition>
    </mc:Choice>
    <mc:Fallback>
      <p:transition spd="slow" advTm="200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283968" y="4437112"/>
            <a:ext cx="4824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Diante desta pandemia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suplicamos neste dia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Pai, nos ajuda nesta hora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o mundo inteiro chora</a:t>
            </a:r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462">
        <p14:prism isContent="1"/>
      </p:transition>
    </mc:Choice>
    <mc:Fallback>
      <p:transition spd="slow" advTm="214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211960" y="4581128"/>
            <a:ext cx="4824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Deus de infinita sabedoria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Alivia a nossa dor e agonia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Tanta tristeza e sofrimento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Quantas lágrimas e lamentos.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345">
        <p14:prism isContent="1"/>
      </p:transition>
    </mc:Choice>
    <mc:Fallback>
      <p:transition spd="slow" advTm="213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39952" y="4509120"/>
            <a:ext cx="4968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perdas de muitas vidas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Famílias enlutadas e sofridas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Senhor, consola cada coração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Traz-nos tua paz, e tua bênção.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3188">
        <p14:prism isContent="1"/>
      </p:transition>
    </mc:Choice>
    <mc:Fallback>
      <p:transition spd="slow" advTm="231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067944" y="4509120"/>
            <a:ext cx="50405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nome de Jesus, peço agora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minha alma a ti implora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Cuida meu Pai de todos nós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juntos recorremos a vós.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835">
        <p14:prism isContent="1"/>
      </p:transition>
    </mc:Choice>
    <mc:Fallback>
      <p:transition spd="slow" advTm="208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563888" y="4493438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Mostra a cura desta pandemia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traze de volta nossa alegria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Cobre-nos com teu manto de amor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Abençoa o nosso viver, meu Senhor.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3355">
        <p14:prism isContent="1"/>
      </p:transition>
    </mc:Choice>
    <mc:Fallback>
      <p:transition spd="slow" advTm="233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491880" y="4437112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assim, todos unidos em oração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ato de sincera fé e contrição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Firmes na confiança que nos mantém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nosso Deus agradecemos. Amém!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040052" y="6290156"/>
            <a:ext cx="4356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Lucas Louis </a:t>
            </a:r>
            <a:r>
              <a:rPr lang="pt-BR" sz="28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Grauthier</a:t>
            </a:r>
            <a:endParaRPr lang="pt-BR" sz="28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5824">
        <p14:prism isContent="1"/>
      </p:transition>
    </mc:Choice>
    <mc:Fallback>
      <p:transition spd="slow" advTm="258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875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750353" y="2924944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1560" y="4509120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(ORAÇÃO) DE LUCAS LOUIS GRAUTHIER  (Dr.)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www.recantodasletras.com.br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067944" y="5805264"/>
            <a:ext cx="4896544" cy="92333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LUCAS LOUIS GRAUTHIER. NÃO RETIRE E NEM ADULTERE SEUS CRÉDITOS.</a:t>
            </a:r>
            <a:endParaRPr lang="pt-BR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325">
        <p14:prism isContent="1"/>
      </p:transition>
    </mc:Choice>
    <mc:Fallback>
      <p:transition spd="slow" advTm="203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625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4797152"/>
            <a:ext cx="64087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AMAZING GRACE (Kenny G) 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NEPOMUCENO-MG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605">
        <p14:prism isContent="1"/>
      </p:transition>
    </mc:Choice>
    <mc:Fallback>
      <p:transition spd="slow" advTm="10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63500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aldete\Desktop\Cruz com  sombra sobre a terra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Waldete\Desktop\Cruz com  sombra sobre a ter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4624"/>
            <a:ext cx="6858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35496" y="648527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Página da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– Formatação:  </a:t>
            </a:r>
            <a:r>
              <a:rPr lang="pt-BR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Wal</a:t>
            </a:r>
            <a:r>
              <a:rPr lang="pt-BR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</a:t>
            </a:r>
            <a:endParaRPr lang="pt-BR" sz="2000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16733" y="-270703"/>
            <a:ext cx="71105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www.sergrasan.com/wal</a:t>
            </a:r>
            <a:endParaRPr lang="pt-BR" sz="8000" b="1" i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7504" y="5373216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“</a:t>
            </a:r>
            <a:r>
              <a:rPr lang="pt-BR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Ao nosso Deus agradecemos. Amém”! </a:t>
            </a:r>
            <a:endParaRPr lang="pt-BR" sz="5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-324544" y="2708920"/>
            <a:ext cx="2133600" cy="365125"/>
          </a:xfrm>
        </p:spPr>
        <p:txBody>
          <a:bodyPr/>
          <a:lstStyle/>
          <a:p>
            <a:pPr algn="ctr"/>
            <a:fld id="{F364FF62-B41F-4779-BF6C-B543DC6072CB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27/04/2020 11:27:34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596336" y="263691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  <p:pic>
        <p:nvPicPr>
          <p:cNvPr id="2050" name="Picture 2" descr="F:\DVDIMAGENS\07.2 - Estrelas\07 - Estrela (22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06810"/>
            <a:ext cx="390525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44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295">
        <p14:prism isContent="1"/>
      </p:transition>
    </mc:Choice>
    <mc:Fallback>
      <p:transition spd="slow" advTm="202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3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50"/>
                            </p:stCondLst>
                            <p:childTnLst>
                              <p:par>
                                <p:cTn id="2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309</Words>
  <Application>Microsoft Office PowerPoint</Application>
  <PresentationFormat>Apresentação na tela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15</cp:revision>
  <dcterms:created xsi:type="dcterms:W3CDTF">2020-04-27T03:00:30Z</dcterms:created>
  <dcterms:modified xsi:type="dcterms:W3CDTF">2020-04-27T15:04:52Z</dcterms:modified>
</cp:coreProperties>
</file>