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SXadYiks3RPzOs0nNPt+Q==" hashData="4CzmjdAOQtjIPRLcc49jXfw2ui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4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F78786-6B1E-4F37-AE56-CE33BA4E43CD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BDEA4-92A4-498D-8AC6-24EA293B5C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8693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586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775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582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779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818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901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343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671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772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016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315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F3ABD-4C01-456D-B6D4-3A3E13287695}" type="datetimeFigureOut">
              <a:rPr lang="pt-BR" smtClean="0"/>
              <a:t>24/04/2020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45E2E-9A2D-49E3-B19C-F3D6A671D8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3620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cantodasletras.com.br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5.1 - Paisagens Animadas\05 - Paisagens Anima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39552" y="6423719"/>
            <a:ext cx="8208912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-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039179" y="-76745"/>
            <a:ext cx="3065646" cy="64633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3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611560" y="1844824"/>
            <a:ext cx="763284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6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News706 BT" panose="02040804060705020204" pitchFamily="18" charset="0"/>
              </a:rPr>
              <a:t>Deixe a Tempestade Passar</a:t>
            </a:r>
            <a:endParaRPr lang="pt-BR" sz="6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News706 BT" panose="02040804060705020204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419872" y="4849996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Lucas Louis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Grauthier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23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87">
        <p14:flythrough/>
        <p:sndAc>
          <p:stSnd loop="1">
            <p:snd r:embed="rId2" name="Cortazar - Limelight.wav"/>
          </p:stSnd>
        </p:sndAc>
      </p:transition>
    </mc:Choice>
    <mc:Fallback xmlns="">
      <p:transition spd="slow" advTm="10987">
        <p:fade/>
        <p:sndAc>
          <p:stSnd loop="1">
            <p:snd r:embed="rId4" name="Cortazar - Limel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2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5.1 - Paisagens Animadas\05 - Paisagens Animadas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39552" y="6423719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-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1052736"/>
            <a:ext cx="77048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Deixe a tempestade passar!</a:t>
            </a:r>
          </a:p>
          <a:p>
            <a:pPr algn="ctr"/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Não empurre para o fundo da mente nem finja que ela não está lá.</a:t>
            </a: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Tempestades  escondidas tornam-se coisas selvagens.</a:t>
            </a: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É melhor aceitar e chorar do que deixá-la escondida  ficar, fazendo 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com 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 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seu 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coração fique áspero e amargo.</a:t>
            </a: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Lágrimas purificam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41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566">
        <p14:flythrough/>
      </p:transition>
    </mc:Choice>
    <mc:Fallback xmlns="">
      <p:transition spd="slow" advTm="405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5.1 - Paisagens Animadas\05 - Paisagens Animadas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39552" y="6423719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-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1236816"/>
            <a:ext cx="79208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Deise a tempestade passar!</a:t>
            </a:r>
          </a:p>
          <a:p>
            <a:pPr algn="ctr"/>
            <a:endParaRPr lang="pt-BR" sz="2400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Fluir com toda a sua tristeza, dor e desespero reprimidos... </a:t>
            </a: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Curve sua cabeça e espere. </a:t>
            </a: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Mesmo com o espírito esmagado e completamente quebrado, depois de algum tempo o impossível acontecerá e você levantará sua cabeça novamente. 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41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27">
        <p14:flythrough/>
      </p:transition>
    </mc:Choice>
    <mc:Fallback xmlns="">
      <p:transition spd="slow" advTm="385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5.1 - Paisagens Animadas\05 - Paisagens Animadas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39552" y="6423719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-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1412776"/>
            <a:ext cx="78488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Deixe a tempestade passar!</a:t>
            </a:r>
          </a:p>
          <a:p>
            <a:pPr algn="ctr"/>
            <a:endParaRPr lang="pt-BR" sz="2400" i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endParaRPr lang="pt-BR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 vida voltará a movimentar-se em seu espírito adormecido.</a:t>
            </a: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E, acima de tudo, a tempestade  terá sumido por si mesma e, uma vez mais, você será livre, e estará pronto para (</a:t>
            </a:r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)começar!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419872" y="4922004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Lucas Louis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Grauthier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41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261">
        <p14:flythrough/>
      </p:transition>
    </mc:Choice>
    <mc:Fallback xmlns="">
      <p:transition spd="slow" advTm="34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45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5.1 - Paisagens Animadas\05 - Paisagens Animadas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39552" y="6423719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-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29148" y="211287"/>
            <a:ext cx="208569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1916832"/>
            <a:ext cx="76328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TEXTO DE LUCAS LOUIS GRAUTHIER (Dr.)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3"/>
              </a:rPr>
              <a:t>www.recantodasletras.com.br</a:t>
            </a:r>
            <a:endParaRPr lang="pt-B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419872" y="4581128"/>
            <a:ext cx="5256584" cy="1200329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RESPEITE OS DIREITOS AUTORAIS DE LUCAS LOUIS GRAUTHIER. NÃO RETIRE E NEM ADULTERE SEUS CRÉDITOS. 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7241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22">
        <p14:flythrough/>
      </p:transition>
    </mc:Choice>
    <mc:Fallback xmlns="">
      <p:transition spd="slow" advTm="145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125"/>
                            </p:stCondLst>
                            <p:childTnLst>
                              <p:par>
                                <p:cTn id="1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5.1 - Paisagens Animadas\05 - Paisagens Animadas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39552" y="6423719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-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979712" y="2420888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W@L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LIMELIGHT (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Cortazar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41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28">
        <p14:flythrough/>
      </p:transition>
    </mc:Choice>
    <mc:Fallback xmlns="">
      <p:transition spd="slow" advTm="56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5.1 - Paisagens Animadas\05 - Paisagens Animadas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39552" y="6423719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-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38727" y="44624"/>
            <a:ext cx="70665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www.sergrasan.com/wal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14857" y="5262299"/>
            <a:ext cx="77142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“Deixe a tempestade passar”!</a:t>
            </a:r>
            <a:endParaRPr lang="pt-BR" sz="4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2420888"/>
            <a:ext cx="2133600" cy="365125"/>
          </a:xfrm>
        </p:spPr>
        <p:txBody>
          <a:bodyPr/>
          <a:lstStyle/>
          <a:p>
            <a:pPr algn="ctr"/>
            <a:fld id="{98CCAD7D-23F9-40CC-B901-EA182454F390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24/04/2020 22:40:29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372200" y="2492896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utami" panose="020B0502040204020203" pitchFamily="34" charset="0"/>
                <a:cs typeface="Gautami" panose="020B0502040204020203" pitchFamily="34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utami" panose="020B0502040204020203" pitchFamily="34" charset="0"/>
                <a:cs typeface="Gautami" panose="020B0502040204020203" pitchFamily="34" charset="0"/>
              </a:rPr>
              <a:t>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utami" panose="020B0502040204020203" pitchFamily="34" charset="0"/>
              <a:cs typeface="Gautami" panose="020B0502040204020203" pitchFamily="34" charset="0"/>
            </a:endParaRPr>
          </a:p>
        </p:txBody>
      </p:sp>
      <p:pic>
        <p:nvPicPr>
          <p:cNvPr id="2050" name="Picture 2" descr="F:\DVDIMAGENS\07.2 - Estrelas\07 - Estrela (22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531" y="386104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41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90">
        <p14:flythrough/>
      </p:transition>
    </mc:Choice>
    <mc:Fallback xmlns="">
      <p:transition spd="slow" advTm="151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5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3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theme/theme1.xml><?xml version="1.0" encoding="utf-8"?>
<a:theme xmlns:a="http://schemas.openxmlformats.org/drawingml/2006/main" name="Deixa a Tempestade Passa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Deixa a Tempestade Passar</Template>
  <TotalTime>148</TotalTime>
  <Words>255</Words>
  <Application>Microsoft Office PowerPoint</Application>
  <PresentationFormat>Apresentação na tela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Deixa a Tempestade Passar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2</cp:revision>
  <dcterms:created xsi:type="dcterms:W3CDTF">2020-04-25T01:40:17Z</dcterms:created>
  <dcterms:modified xsi:type="dcterms:W3CDTF">2020-04-25T04:09:04Z</dcterms:modified>
</cp:coreProperties>
</file>