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80" r:id="rId4"/>
    <p:sldId id="281" r:id="rId5"/>
    <p:sldId id="258" r:id="rId6"/>
    <p:sldId id="259" r:id="rId7"/>
    <p:sldId id="260" r:id="rId8"/>
    <p:sldId id="261" r:id="rId9"/>
    <p:sldId id="262" r:id="rId10"/>
    <p:sldId id="263" r:id="rId11"/>
    <p:sldId id="284" r:id="rId12"/>
    <p:sldId id="265" r:id="rId13"/>
    <p:sldId id="266" r:id="rId14"/>
    <p:sldId id="282" r:id="rId15"/>
    <p:sldId id="285" r:id="rId16"/>
    <p:sldId id="28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4" autoAdjust="0"/>
    <p:restoredTop sz="94693" autoAdjust="0"/>
  </p:normalViewPr>
  <p:slideViewPr>
    <p:cSldViewPr>
      <p:cViewPr varScale="1">
        <p:scale>
          <a:sx n="50" d="100"/>
          <a:sy n="50" d="100"/>
        </p:scale>
        <p:origin x="-55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3E5A39-6DE8-4F96-9FB5-CDDA4F48CB3E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03AA0-BD6E-4CF6-860C-FFFA6F5471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386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03AA0-BD6E-4CF6-860C-FFFA6F5471BA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63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94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16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63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160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503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92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068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8547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14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12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3270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4EB3C-0057-4CFE-928C-145E79D99A55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CFAAD-7F01-4611-B35E-C3791E2371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71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>
        <p14:prism dir="u" isContent="1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nsadr.com/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611560" y="548680"/>
            <a:ext cx="7920880" cy="561662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2309362" y="-171400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0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7" name="Picture 5" descr="F:\DVDIMAGENS\02.8 - Letters Paisagem\02 - Letters Paisagens (19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79" cy="56166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090228" y="2420888"/>
            <a:ext cx="4362092" cy="120032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itannic Bold" panose="020B0903060703020204" pitchFamily="34" charset="0"/>
              </a:rPr>
              <a:t>Perguntas</a:t>
            </a:r>
            <a:endParaRPr lang="pt-BR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699792" y="4437112"/>
            <a:ext cx="51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Paulo Roberto </a:t>
            </a:r>
            <a:r>
              <a:rPr lang="pt-BR" sz="4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Gaefke</a:t>
            </a:r>
            <a:endParaRPr lang="pt-BR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61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877">
        <p14:prism dir="u" isContent="1" isInverted="1"/>
        <p:sndAc>
          <p:stSnd loop="1">
            <p:snd r:embed="rId3" name="Cortazar - Limelight.wav"/>
          </p:stSnd>
        </p:sndAc>
      </p:transition>
    </mc:Choice>
    <mc:Fallback>
      <p:transition spd="slow" advTm="6877">
        <p:fade/>
        <p:sndAc>
          <p:stSnd loop="1">
            <p:snd r:embed="rId3" name="Cortazar - Lime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F:\DVDIMAGENS\05.1 - Paisagens Animadas\05 - Paisagens Animadas (2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51520" y="3717032"/>
            <a:ext cx="86409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Perguntei ao mar que estava tranquilo e sereno: 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onde eu vim?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Ele me respondeu que assim como as ondas que vão e vem, eu também já estive aqui várias vezes e como o próprio mar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1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807">
        <p14:prism dir="u" isContent="1" isInverted="1"/>
      </p:transition>
    </mc:Choice>
    <mc:Fallback>
      <p:transition spd="slow" advTm="208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F:\DVDIMAGENS\05.1 - Paisagens Animadas\05 - Paisagens Animadas (2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3645024"/>
            <a:ext cx="87129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nasci como pequeno fio d’água e fui me transformando em riacho, me juntei a outros fios d’água e virei um rio que um dia vai se encontrar com o mar, pois todos nós viemos e voltaremos para o mesmo Criador.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257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2913">
        <p14:prism dir="u" isContent="1" isInverted="1"/>
      </p:transition>
    </mc:Choice>
    <mc:Fallback>
      <p:transition spd="slow" advTm="229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7" name="Picture 5" descr="F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645024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Perguntei ao vento que suavemente tocou o meu rosto: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onde eu deveria ir?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Vento respondeu que eu deveria seguir sempre em frente,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257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219">
        <p14:prism dir="u" isContent="1" isInverted="1"/>
      </p:transition>
    </mc:Choice>
    <mc:Fallback>
      <p:transition spd="slow" advTm="162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Picture 5" descr="F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79512" y="3789040"/>
            <a:ext cx="85689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avisou que durante o meu caminho eu iria encontrar montanhas difíceis de se transpor, outras correntes mais fortes e fenômenos da natureza que nem sempre me seriam favoráveis.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368">
        <p14:prism dir="u" isContent="1" isInverted="1"/>
      </p:transition>
    </mc:Choice>
    <mc:Fallback>
      <p:transition spd="slow" advTm="203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Picture 5" descr="F:\DVDIMAGENS\05.1 - Paisagens Animadas\05 - Paisagens Animadas (5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9552" y="4005064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todas as dificuldades  o meu caminho é seguir em frente sempre, que não iria me faltar ajuda nessa caminhada e no fim da estrada eu encontraria o meu destino.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703">
        <p14:prism dir="u" isContent="1" isInverted="1"/>
      </p:transition>
    </mc:Choice>
    <mc:Fallback>
      <p:transition spd="slow" advTm="19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098" name="Picture 2" descr="F:\DVDIMAGENS\05.1 - Paisagens Animadas\05 - Paisagens Animadas (7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3717032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Perguntei ao pássaro que ali passava: 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o que eu deveria me preocupar para ser feliz?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Ele me respondeu que deveria ser como o dia de hoje.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201">
        <p14:prism dir="u" isContent="1" isInverted="1"/>
      </p:transition>
    </mc:Choice>
    <mc:Fallback>
      <p:transition spd="slow" advTm="17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Picture 2" descr="F:\DVDIMAGENS\05.1 - Paisagens Animadas\05 - Paisagens Animadas (7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95536" y="3501008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o dia de ontem não poderia ser modificado e o mesmo nos serviria como placa indicando um caminho. 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Lembrou-me que o amanhã pode não chegar e carregar nossos planos.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207">
        <p14:prism dir="u" isContent="1" isInverted="1"/>
      </p:transition>
    </mc:Choice>
    <mc:Fallback>
      <p:transition spd="slow" advTm="202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Picture 2" descr="F:\DVDIMAGENS\05.1 - Paisagens Animadas\05 - Paisagens Animadas (75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51520" y="450912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Carregue apenas o que puder levar na grande viagem, seu caráter, sua doçura, seu esforço, sua capacidade intelectual e sua moral.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133">
        <p14:prism dir="u" isContent="1" isInverted="1"/>
      </p:transition>
    </mc:Choice>
    <mc:Fallback>
      <p:transition spd="slow" advTm="161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122" name="Picture 2" descr="F:\DVDIMAGENS\05.1 - Paisagens Animadas\05 - Paisagens Animadas (8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23528" y="3717032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Perguntei então a grande nuvem no céu :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onde eu iria depois da minha jornada?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Ela me respondeu que todos os dias, nós construímos uma escada com nossos atos e pensamentos.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808">
        <p14:prism dir="u" isContent="1" isInverted="1"/>
      </p:transition>
    </mc:Choice>
    <mc:Fallback>
      <p:transition spd="slow" advTm="21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shade val="30000"/>
                  <a:satMod val="115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122" name="Picture 2" descr="F:\DVDIMAGENS\05.1 - Paisagens Animadas\05 - Paisagens Animadas (8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3528" y="3861048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Essa escada é exatamente do tamanho do lugar que podemos  e merecemos alcançar. 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Quanto mais o bem praticares, mais alto te levará essa escada, disse a nuvem com sabedoria.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87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165">
        <p14:prism dir="u" isContent="1" isInverted="1"/>
      </p:transition>
    </mc:Choice>
    <mc:Fallback>
      <p:transition spd="slow" advTm="201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147" name="Picture 3" descr="F:\DVDIMAGENS\05.1 - Paisagens Animadas\05 - Paisagens Animadas (56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DVDIMAGENS\05.1 - Paisagens Animadas\05 - Paisagens Animadas (3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788" y="1440"/>
            <a:ext cx="2677717" cy="20594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23528" y="3933056"/>
            <a:ext cx="8352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olhei de novo para o céu, e parece-me ter visto uma grande mão me acenando, senti-me pequeno diante da grandeza do Uni verso, mas enorme, diante da bondade de Deus.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117">
        <p14:prism dir="u" isContent="1" isInverted="1"/>
      </p:transition>
    </mc:Choice>
    <mc:Fallback>
      <p:transition spd="slow" advTm="23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171" name="Picture 3" descr="F:\DVDIMAGENS\02.8 - Letters Paisagem\02 - Letters Paisagens (4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DVDIMAGENS\03.3 - Moços\03 - Moços (15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1600" y="2780928"/>
            <a:ext cx="2448272" cy="51845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067944" y="2276872"/>
            <a:ext cx="48245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foi assim que eu aprendi  a construir e viver um dia de cada vez e assim, a vida fica mais leve e feliz.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995936" y="4437112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Paulo Roberto </a:t>
            </a:r>
            <a:r>
              <a:rPr lang="pt-BR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Gaefke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2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598">
        <p14:prism dir="u" isContent="1" isInverted="1"/>
      </p:transition>
    </mc:Choice>
    <mc:Fallback>
      <p:transition spd="slow" advTm="145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1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9218" name="Picture 2" descr="F:\DVDIMAGENS\02.8 - Letters Paisagem\02 - Letters Paisagens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471144" y="-99392"/>
            <a:ext cx="2735044" cy="83099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Créditos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83768" y="2321585"/>
            <a:ext cx="5832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 DE PAULO ROBERTO GAEFKE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www.pensadr.com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99792" y="4509120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PAULO ROBERTO GAEFKE, NÃO RETIRANDO E NEM ADULTERANDO SEUS CREDITOS. </a:t>
            </a:r>
            <a:endParaRPr lang="pt-BR" sz="2000" b="1" u="sng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60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857">
        <p14:prism dir="u" isContent="1" isInverted="1"/>
      </p:transition>
    </mc:Choice>
    <mc:Fallback>
      <p:transition spd="slow" advTm="78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9218" name="Picture 2" descr="F:\DVDIMAGENS\02.8 - Letters Paisagem\02 - Letters Paisagens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27784" y="2845385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– NG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LIMELIGJT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(Ernesto </a:t>
            </a:r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720">
        <p14:prism dir="u" isContent="1" isInverted="1"/>
      </p:transition>
    </mc:Choice>
    <mc:Fallback>
      <p:transition spd="slow" advTm="57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2123728" y="6423719"/>
            <a:ext cx="6624736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9218" name="Picture 2" descr="F:\DVDIMAGENS\02.8 - Letters Paisagem\02 - Letters Paisagens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53922" y="548680"/>
            <a:ext cx="7066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79149" y="4739660"/>
            <a:ext cx="486120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206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“De onde eu vim?</a:t>
            </a:r>
          </a:p>
          <a:p>
            <a:pPr algn="ctr"/>
            <a:r>
              <a:rPr lang="pt-BR" sz="4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206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Para onde eu deveria ir”?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0206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2222376" y="3068960"/>
            <a:ext cx="2133600" cy="365125"/>
          </a:xfrm>
        </p:spPr>
        <p:txBody>
          <a:bodyPr/>
          <a:lstStyle/>
          <a:p>
            <a:pPr algn="ctr"/>
            <a:fld id="{7A4414CB-7F18-4F2A-9D8A-D3D783F2BDA0}" type="datetime9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25/02/2020 01:22:20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295309" y="3068960"/>
            <a:ext cx="3533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441">
        <p14:prism dir="u" isContent="1" isInverted="1"/>
      </p:transition>
    </mc:Choice>
    <mc:Fallback>
      <p:transition spd="slow" advTm="12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25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537</Words>
  <Application>Microsoft Office PowerPoint</Application>
  <PresentationFormat>Apresentação na tela (4:3)</PresentationFormat>
  <Paragraphs>57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24</cp:revision>
  <dcterms:created xsi:type="dcterms:W3CDTF">2020-02-24T19:46:09Z</dcterms:created>
  <dcterms:modified xsi:type="dcterms:W3CDTF">2020-02-25T04:48:28Z</dcterms:modified>
</cp:coreProperties>
</file>