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E2D03-E021-49F8-952E-E3FE34E24869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979A0-CD94-4A9C-A298-175C4DA736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829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147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449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27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81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335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40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49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7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7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14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51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3AF94-0ABD-45BD-84DD-BD39A29B47A8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2B92C-FB4A-4D2B-9A38-B87769D07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449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9128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987658" y="4377298"/>
            <a:ext cx="6060634" cy="70788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Viver é um ato de coragem</a:t>
            </a:r>
            <a:endParaRPr lang="pt-BR" sz="40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627538" y="5293657"/>
            <a:ext cx="24673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ench Script MT" panose="03020402040607040605" pitchFamily="66" charset="0"/>
              </a:rPr>
              <a:t>Vilma Leão</a:t>
            </a:r>
            <a:endParaRPr lang="pt-BR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54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69">
        <p14:switch dir="r"/>
        <p:sndAc>
          <p:stSnd loop="1">
            <p:snd r:embed="rId2" name="Cortazar - La Vie En Rose.wav"/>
          </p:stSnd>
        </p:sndAc>
      </p:transition>
    </mc:Choice>
    <mc:Fallback>
      <p:transition spd="slow" advTm="4869">
        <p:fade/>
        <p:sndAc>
          <p:stSnd loop="1">
            <p:snd r:embed="rId2" name="Cortazar - La Vie E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79712" y="4221088"/>
            <a:ext cx="61206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VIDA NOS IMPÕE O FEL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SUPORTAMOS SEU AMARGOR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QUANDO OUSAMOS PROVAR O MEL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 VIDA ADOÇAR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AMARGO GOSTO DO FEL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QUEREMOS NEM LEMBRAR. </a:t>
            </a:r>
            <a:endParaRPr lang="pt-BR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04">
        <p14:switch dir="r"/>
      </p:transition>
    </mc:Choice>
    <mc:Fallback>
      <p:transition spd="slow" advTm="166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293096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VEZES IMPÕE TRISTEZA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PARECE NÃO FINDAR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POR COVARDIA OU FRAQUEZA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CONSEGUIMOS NOS LIBERTAR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ATÉ CONHECER A BELEZA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SORRIR, VIVER E AMAR.</a:t>
            </a:r>
            <a:endParaRPr lang="pt-BR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92">
        <p14:switch dir="r"/>
      </p:transition>
    </mc:Choice>
    <mc:Fallback>
      <p:transition spd="slow" advTm="17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4365104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VIDA NOS IMPÕE PROVAÇÕES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NOSSOS LIMETES TESTAR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NOS IMPÕE LIMITAÇÕES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NOS FAZ NO TEMPO PARAR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ATÉ DESPERTAR EMOÇÕES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FAZEM A ALMA VIBRAR. </a:t>
            </a:r>
            <a:endParaRPr lang="pt-BR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15">
        <p14:switch dir="r"/>
      </p:transition>
    </mc:Choice>
    <mc:Fallback>
      <p:transition spd="slow" advTm="17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4365104"/>
            <a:ext cx="5976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VEZES FAZ LÁGRIMA CAIR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NOS FAZ DESCRER DA VIDA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NOS FAZ QUERER DESISTIR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FAZ A NOITE SER COMPRIMIDA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ATÉ ENCONTRAR RAZÃO PARA SORRIR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RIR ATÉ DA LÁGRIMA CAÍDA.</a:t>
            </a:r>
            <a:endParaRPr lang="pt-BR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13">
        <p14:switch dir="r"/>
      </p:transition>
    </mc:Choice>
    <mc:Fallback>
      <p:transition spd="slow" advTm="186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365104"/>
            <a:ext cx="61206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VEZES A FELICIDADE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É SONHO NEM UTUPIA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ESTÁ NA SIMPLICIDADE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UMA DOCE COMPANHIA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PERCEBER QUE NA VERDADE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BASTA TER CORAGEM E OUSADIA. </a:t>
            </a:r>
            <a:endParaRPr lang="pt-BR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06">
        <p14:switch dir="r"/>
      </p:transition>
    </mc:Choice>
    <mc:Fallback>
      <p:transition spd="slow" advTm="17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4221088"/>
            <a:ext cx="61206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PRECISO SABER VIVER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VIDA É UMA BREVE PASSAGEM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NASCEMOS PARA SOFRER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FELICIDADE É UMA MIRAGEM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PAGUEMOS ENTÃO PARA VER</a:t>
            </a:r>
          </a:p>
          <a:p>
            <a:pPr algn="ctr"/>
            <a:r>
              <a:rPr lang="pt-BR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POIS VIVER É UM ATO DE CORAGEM</a:t>
            </a:r>
            <a:r>
              <a:rPr lang="pt-BR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. </a:t>
            </a:r>
            <a:endParaRPr lang="pt-BR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300192" y="5858108"/>
            <a:ext cx="18277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Vilma Leão</a:t>
            </a: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13">
        <p14:switch dir="r"/>
      </p:transition>
    </mc:Choice>
    <mc:Fallback>
      <p:transition spd="slow" advTm="19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8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415233" y="1641574"/>
            <a:ext cx="2613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491880" y="3875564"/>
            <a:ext cx="5472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VILMA LEÃO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www.recantodasletras.com.br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979712" y="5518973"/>
            <a:ext cx="6192688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VILMA NÃO,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00">
        <p14:switch dir="r"/>
      </p:transition>
    </mc:Choice>
    <mc:Fallback>
      <p:transition spd="slow" advTm="13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5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11760" y="4509120"/>
            <a:ext cx="511256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LA VIE EM ROSE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(Ernesto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1">
        <p14:switch dir="r"/>
      </p:transition>
    </mc:Choice>
    <mc:Fallback>
      <p:transition spd="slow" advTm="6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27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20" y="332656"/>
            <a:ext cx="849694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VDIMAGENS\02.1 - Letters Cintilante\02 - Letters Cintilantes (48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7"/>
            <a:ext cx="74149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43608" y="6413266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/ Formatação: </a:t>
            </a:r>
            <a:r>
              <a:rPr lang="pt-BR" sz="2000" b="1" i="1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b="1" i="1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Nepomuceno, 01março2020</a:t>
            </a:r>
            <a:endParaRPr lang="pt-BR" sz="2000" b="1" i="1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26152" y="116632"/>
            <a:ext cx="7362272" cy="9233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www.sergrasan.com/wal</a:t>
            </a:r>
            <a:endParaRPr lang="pt-B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62361" y="5108991"/>
            <a:ext cx="3768339" cy="95410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“...Até conhecer a beleza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 sorrir, viver a amar...”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1430288" y="4504035"/>
            <a:ext cx="2133600" cy="365125"/>
          </a:xfrm>
        </p:spPr>
        <p:txBody>
          <a:bodyPr/>
          <a:lstStyle/>
          <a:p>
            <a:pPr algn="ctr"/>
            <a:fld id="{42FCFECB-5CD1-4CDC-95BE-2B9022A32DAE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01/03/2020 14:06:24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380312" y="4509120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89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5">
        <p14:switch dir="r"/>
      </p:transition>
    </mc:Choice>
    <mc:Fallback>
      <p:transition spd="slow" advTm="20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350</Words>
  <Application>Microsoft Office PowerPoint</Application>
  <PresentationFormat>Apresentação na tela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10</cp:revision>
  <dcterms:created xsi:type="dcterms:W3CDTF">2020-03-01T15:52:51Z</dcterms:created>
  <dcterms:modified xsi:type="dcterms:W3CDTF">2020-03-01T17:24:21Z</dcterms:modified>
</cp:coreProperties>
</file>