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7" r:id="rId2"/>
    <p:sldId id="261" r:id="rId3"/>
    <p:sldId id="263" r:id="rId4"/>
    <p:sldId id="265" r:id="rId5"/>
    <p:sldId id="267" r:id="rId6"/>
    <p:sldId id="269" r:id="rId7"/>
    <p:sldId id="271" r:id="rId8"/>
    <p:sldId id="273" r:id="rId9"/>
    <p:sldId id="275" r:id="rId10"/>
    <p:sldId id="276" r:id="rId11"/>
    <p:sldId id="277" r:id="rId12"/>
    <p:sldId id="278" r:id="rId13"/>
    <p:sldId id="279" r:id="rId14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9" d="100"/>
          <a:sy n="49" d="100"/>
        </p:scale>
        <p:origin x="-948" y="-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407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00D199-0E34-4584-9FB2-577AB03792BE}" type="datetimeFigureOut">
              <a:rPr lang="pt-BR" smtClean="0"/>
              <a:t>28/02/2020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CBC5BB-E60B-4806-866B-621EA73003B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664299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18473-5559-4D77-94BC-5431D31809B6}" type="datetimeFigureOut">
              <a:rPr lang="pt-BR" smtClean="0"/>
              <a:t>28/02/2020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49F27-ED0B-44D6-9DEB-AA3433684C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9550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18473-5559-4D77-94BC-5431D31809B6}" type="datetimeFigureOut">
              <a:rPr lang="pt-BR" smtClean="0"/>
              <a:t>28/02/2020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49F27-ED0B-44D6-9DEB-AA3433684C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13723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18473-5559-4D77-94BC-5431D31809B6}" type="datetimeFigureOut">
              <a:rPr lang="pt-BR" smtClean="0"/>
              <a:t>28/02/2020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49F27-ED0B-44D6-9DEB-AA3433684C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59583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18473-5559-4D77-94BC-5431D31809B6}" type="datetimeFigureOut">
              <a:rPr lang="pt-BR" smtClean="0"/>
              <a:t>28/02/2020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49F27-ED0B-44D6-9DEB-AA3433684C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49696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18473-5559-4D77-94BC-5431D31809B6}" type="datetimeFigureOut">
              <a:rPr lang="pt-BR" smtClean="0"/>
              <a:t>28/02/2020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49F27-ED0B-44D6-9DEB-AA3433684C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62465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18473-5559-4D77-94BC-5431D31809B6}" type="datetimeFigureOut">
              <a:rPr lang="pt-BR" smtClean="0"/>
              <a:t>28/02/2020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49F27-ED0B-44D6-9DEB-AA3433684C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427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18473-5559-4D77-94BC-5431D31809B6}" type="datetimeFigureOut">
              <a:rPr lang="pt-BR" smtClean="0"/>
              <a:t>28/02/2020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49F27-ED0B-44D6-9DEB-AA3433684C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31997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18473-5559-4D77-94BC-5431D31809B6}" type="datetimeFigureOut">
              <a:rPr lang="pt-BR" smtClean="0"/>
              <a:t>28/02/2020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49F27-ED0B-44D6-9DEB-AA3433684C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95689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18473-5559-4D77-94BC-5431D31809B6}" type="datetimeFigureOut">
              <a:rPr lang="pt-BR" smtClean="0"/>
              <a:t>28/02/2020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49F27-ED0B-44D6-9DEB-AA3433684C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26905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18473-5559-4D77-94BC-5431D31809B6}" type="datetimeFigureOut">
              <a:rPr lang="pt-BR" smtClean="0"/>
              <a:t>28/02/2020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49F27-ED0B-44D6-9DEB-AA3433684C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54772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18473-5559-4D77-94BC-5431D31809B6}" type="datetimeFigureOut">
              <a:rPr lang="pt-BR" smtClean="0"/>
              <a:t>28/02/2020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49F27-ED0B-44D6-9DEB-AA3433684C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66341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14:gallery dir="l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218473-5559-4D77-94BC-5431D31809B6}" type="datetimeFigureOut">
              <a:rPr lang="pt-BR" smtClean="0"/>
              <a:t>28/02/2020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749F27-ED0B-44D6-9DEB-AA3433684C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110046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750">
        <p14:gallery dir="l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recantodasletras.com.br/" TargetMode="External"/><Relationship Id="rId4" Type="http://schemas.openxmlformats.org/officeDocument/2006/relationships/image" Target="../media/image3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9573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Picture 2" descr="F:\DVDIMAGENS\02.1 - Letters Cintilante\02 - Letters Cintilantes (20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F:\DVDIMAGENS\04.1 - Flores Animadas\04 - Flores Animadas (2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5375228"/>
            <a:ext cx="2464576" cy="1798188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F:\DVDIMAGENS\03.1 - Anjos Tubes\03 Tubes Anjos (353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-119656"/>
            <a:ext cx="3390900" cy="3067050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044180" y="3329697"/>
            <a:ext cx="5912196" cy="1323439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BR" sz="8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Calligraphy" panose="03010101010101010101" pitchFamily="66" charset="0"/>
              </a:rPr>
              <a:t>Sou Poesia</a:t>
            </a:r>
            <a:endParaRPr lang="pt-BR" sz="8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Calligraphy" panose="030101010101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368724" y="6453336"/>
            <a:ext cx="70998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/ 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28fev20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3166840" y="4841284"/>
            <a:ext cx="3565400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6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Freestyle Script" panose="030804020302050B0404" pitchFamily="66" charset="0"/>
              </a:rPr>
              <a:t>Borges Ayrton</a:t>
            </a:r>
            <a:endParaRPr lang="pt-BR" sz="6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548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8205">
        <p14:gallery dir="l"/>
        <p:sndAc>
          <p:stSnd loop="1">
            <p:snd r:embed="rId2" name="Cortazar - Neither Time Nor Distance.wav"/>
          </p:stSnd>
        </p:sndAc>
      </p:transition>
    </mc:Choice>
    <mc:Fallback xmlns="">
      <p:transition spd="slow" advTm="8205">
        <p:fade/>
        <p:sndAc>
          <p:stSnd loop="1">
            <p:snd r:embed="rId6" name="Cortazar - Neither Time Nor Distanc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9573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Picture 2" descr="F:\DVDIMAGENS\02.1 - Letters Cintilante\02 - Letters Cintilantes (205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F:\DVDIMAGENS\04.1 - Flores Animadas\04 - Flores Animadas (2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5375228"/>
            <a:ext cx="2464576" cy="1798188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F:\DVDIMAGENS\03.1 - Anjos Tubes\03 Tubes Anjos (35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-119656"/>
            <a:ext cx="3390900" cy="3067050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1763688" y="4221088"/>
            <a:ext cx="6768752" cy="181588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pt-BR" sz="28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Ao abrir os olhos</a:t>
            </a:r>
          </a:p>
          <a:p>
            <a:pPr algn="ctr"/>
            <a:r>
              <a:rPr lang="pt-BR" sz="28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Ri com sinceridade</a:t>
            </a:r>
          </a:p>
          <a:p>
            <a:pPr algn="ctr"/>
            <a:r>
              <a:rPr lang="pt-BR" sz="28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Uma exploração de um novo mundo</a:t>
            </a:r>
          </a:p>
          <a:p>
            <a:pPr algn="ctr"/>
            <a:r>
              <a:rPr lang="pt-BR" sz="28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Eu </a:t>
            </a:r>
            <a:r>
              <a:rPr lang="pt-BR" sz="28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sou o  </a:t>
            </a:r>
            <a:r>
              <a:rPr lang="pt-BR" sz="28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nascer. </a:t>
            </a:r>
            <a:endParaRPr lang="pt-BR" sz="2800" i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2368724" y="6453336"/>
            <a:ext cx="70998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/ 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28fev20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0005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13408">
        <p14:gallery dir="l"/>
      </p:transition>
    </mc:Choice>
    <mc:Fallback xmlns="">
      <p:transition spd="slow" advTm="1340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9573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Picture 2" descr="F:\DVDIMAGENS\02.1 - Letters Cintilante\02 - Letters Cintilantes (205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F:\DVDIMAGENS\04.1 - Flores Animadas\04 - Flores Animadas (2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5375228"/>
            <a:ext cx="2464576" cy="1798188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F:\DVDIMAGENS\03.1 - Anjos Tubes\03 Tubes Anjos (35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-119656"/>
            <a:ext cx="3390900" cy="3067050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1547664" y="4365104"/>
            <a:ext cx="7344816" cy="181588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28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 ar que seus pulmões respiram</a:t>
            </a:r>
          </a:p>
          <a:p>
            <a:pPr algn="ctr"/>
            <a:r>
              <a:rPr lang="pt-BR" sz="28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Batimentos do seu coração</a:t>
            </a:r>
          </a:p>
          <a:p>
            <a:pPr algn="ctr"/>
            <a:r>
              <a:rPr lang="pt-BR" sz="28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 felicidade</a:t>
            </a:r>
          </a:p>
          <a:p>
            <a:pPr algn="ctr"/>
            <a:r>
              <a:rPr lang="pt-BR" sz="28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Eu sou  vida. </a:t>
            </a:r>
            <a:endParaRPr lang="pt-BR" sz="2800" i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368724" y="6453336"/>
            <a:ext cx="70998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/ 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28fev20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3553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14304">
        <p14:gallery dir="l"/>
      </p:transition>
    </mc:Choice>
    <mc:Fallback xmlns="">
      <p:transition spd="slow" advTm="1430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9573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Picture 2" descr="F:\DVDIMAGENS\02.1 - Letters Cintilante\02 - Letters Cintilantes (205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F:\DVDIMAGENS\04.1 - Flores Animadas\04 - Flores Animadas (2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5375228"/>
            <a:ext cx="2464576" cy="1798188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F:\DVDIMAGENS\03.1 - Anjos Tubes\03 Tubes Anjos (35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-119656"/>
            <a:ext cx="3390900" cy="3067050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2368724" y="6453336"/>
            <a:ext cx="70998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/ 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28fev20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187624" y="4149080"/>
            <a:ext cx="7704856" cy="181588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28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 bela canção</a:t>
            </a:r>
          </a:p>
          <a:p>
            <a:pPr algn="ctr"/>
            <a:r>
              <a:rPr lang="pt-BR" sz="28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Que os lábios do seu violão</a:t>
            </a:r>
          </a:p>
          <a:p>
            <a:pPr algn="ctr"/>
            <a:r>
              <a:rPr lang="pt-BR" sz="28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Cantam</a:t>
            </a:r>
          </a:p>
          <a:p>
            <a:pPr algn="ctr"/>
            <a:r>
              <a:rPr lang="pt-BR" sz="28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Eu sou  melodia.</a:t>
            </a:r>
            <a:endParaRPr lang="pt-BR" sz="2800" i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3976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11901">
        <p14:gallery dir="l"/>
      </p:transition>
    </mc:Choice>
    <mc:Fallback xmlns="">
      <p:transition spd="slow" advTm="1190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9573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Picture 2" descr="F:\DVDIMAGENS\02.1 - Letters Cintilante\02 - Letters Cintilantes (205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F:\DVDIMAGENS\04.1 - Flores Animadas\04 - Flores Animadas (2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5375228"/>
            <a:ext cx="2464576" cy="1798188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F:\DVDIMAGENS\03.1 - Anjos Tubes\03 Tubes Anjos (35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-119656"/>
            <a:ext cx="3390900" cy="3067050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2368724" y="6453336"/>
            <a:ext cx="70998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/ 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28fev20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547664" y="4077072"/>
            <a:ext cx="7056784" cy="181588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28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 sentimento de querer alguém</a:t>
            </a:r>
          </a:p>
          <a:p>
            <a:pPr algn="ctr"/>
            <a:r>
              <a:rPr lang="pt-BR" sz="28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Borboletas voam no estômago</a:t>
            </a:r>
          </a:p>
          <a:p>
            <a:pPr algn="ctr"/>
            <a:r>
              <a:rPr lang="pt-BR" sz="28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Suor gelado</a:t>
            </a:r>
          </a:p>
          <a:p>
            <a:pPr algn="ctr"/>
            <a:r>
              <a:rPr lang="pt-BR" sz="28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Eu sou amor.</a:t>
            </a:r>
          </a:p>
        </p:txBody>
      </p:sp>
    </p:spTree>
    <p:extLst>
      <p:ext uri="{BB962C8B-B14F-4D97-AF65-F5344CB8AC3E}">
        <p14:creationId xmlns:p14="http://schemas.microsoft.com/office/powerpoint/2010/main" val="510664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15109">
        <p14:gallery dir="l"/>
      </p:transition>
    </mc:Choice>
    <mc:Fallback xmlns="">
      <p:transition spd="slow" advTm="1510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9573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Picture 2" descr="F:\DVDIMAGENS\02.1 - Letters Cintilante\02 - Letters Cintilantes (205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F:\DVDIMAGENS\04.1 - Flores Animadas\04 - Flores Animadas (2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5375228"/>
            <a:ext cx="2464576" cy="1798188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F:\DVDIMAGENS\03.1 - Anjos Tubes\03 Tubes Anjos (35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-119656"/>
            <a:ext cx="3390900" cy="3067050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2368724" y="6453336"/>
            <a:ext cx="70998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/ 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28fev20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187624" y="4149080"/>
            <a:ext cx="7560840" cy="181588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28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Um sorriso no rosto</a:t>
            </a:r>
          </a:p>
          <a:p>
            <a:pPr algn="ctr"/>
            <a:r>
              <a:rPr lang="pt-BR" sz="28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Coração acelerado</a:t>
            </a:r>
          </a:p>
          <a:p>
            <a:pPr algn="ctr"/>
            <a:r>
              <a:rPr lang="pt-BR" sz="28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Abraço apertado</a:t>
            </a:r>
          </a:p>
          <a:p>
            <a:pPr algn="ctr"/>
            <a:r>
              <a:rPr lang="pt-BR" sz="28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Eu sou saudade. </a:t>
            </a:r>
            <a:endParaRPr lang="pt-BR" sz="2800" i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2464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14104">
        <p14:gallery dir="l"/>
      </p:transition>
    </mc:Choice>
    <mc:Fallback xmlns="">
      <p:transition spd="slow" advTm="1410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9573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Picture 2" descr="F:\DVDIMAGENS\02.1 - Letters Cintilante\02 - Letters Cintilantes (205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F:\DVDIMAGENS\04.1 - Flores Animadas\04 - Flores Animadas (2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5375228"/>
            <a:ext cx="2464576" cy="1798188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F:\DVDIMAGENS\03.1 - Anjos Tubes\03 Tubes Anjos (35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-119656"/>
            <a:ext cx="3390900" cy="3067050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2368724" y="6453336"/>
            <a:ext cx="70998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/ 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28fev20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475656" y="4061390"/>
            <a:ext cx="6912768" cy="181588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28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 chuva que cai</a:t>
            </a:r>
          </a:p>
          <a:p>
            <a:pPr algn="ctr"/>
            <a:r>
              <a:rPr lang="pt-BR" sz="28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Silêncio que canta</a:t>
            </a:r>
          </a:p>
          <a:p>
            <a:pPr algn="ctr"/>
            <a:r>
              <a:rPr lang="pt-BR" sz="28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 aperto no peito</a:t>
            </a:r>
          </a:p>
          <a:p>
            <a:pPr algn="ctr"/>
            <a:r>
              <a:rPr lang="pt-BR" sz="28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Eu sou tristeza. </a:t>
            </a:r>
            <a:endParaRPr lang="pt-BR" sz="2800" i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6133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12217">
        <p14:gallery dir="l"/>
      </p:transition>
    </mc:Choice>
    <mc:Fallback xmlns="">
      <p:transition spd="slow" advTm="1221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9573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Picture 2" descr="F:\DVDIMAGENS\02.1 - Letters Cintilante\02 - Letters Cintilantes (205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F:\DVDIMAGENS\04.1 - Flores Animadas\04 - Flores Animadas (2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5375228"/>
            <a:ext cx="2464576" cy="1798188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F:\DVDIMAGENS\03.1 - Anjos Tubes\03 Tubes Anjos (35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-119656"/>
            <a:ext cx="3390900" cy="3067050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2368724" y="6453336"/>
            <a:ext cx="70998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/ 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28fev20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331640" y="4005064"/>
            <a:ext cx="7308304" cy="1815882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28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 murchar da flor</a:t>
            </a:r>
          </a:p>
          <a:p>
            <a:pPr algn="ctr"/>
            <a:r>
              <a:rPr lang="pt-BR" sz="28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Apodrecer da maçã</a:t>
            </a:r>
          </a:p>
          <a:p>
            <a:pPr algn="ctr"/>
            <a:r>
              <a:rPr lang="pt-BR" sz="28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 esquecimento</a:t>
            </a:r>
          </a:p>
          <a:p>
            <a:pPr algn="ctr"/>
            <a:r>
              <a:rPr lang="pt-BR" sz="28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Eu sou morte.</a:t>
            </a:r>
            <a:endParaRPr lang="pt-BR" sz="2800" i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2880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12308">
        <p14:gallery dir="l"/>
      </p:transition>
    </mc:Choice>
    <mc:Fallback xmlns="">
      <p:transition spd="slow" advTm="1230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9573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Picture 2" descr="F:\DVDIMAGENS\02.1 - Letters Cintilante\02 - Letters Cintilantes (205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F:\DVDIMAGENS\04.1 - Flores Animadas\04 - Flores Animadas (2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5375228"/>
            <a:ext cx="2464576" cy="1798188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F:\DVDIMAGENS\03.1 - Anjos Tubes\03 Tubes Anjos (35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-119656"/>
            <a:ext cx="3390900" cy="3067050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2368724" y="6453336"/>
            <a:ext cx="70998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/ 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28fev20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187624" y="4133398"/>
            <a:ext cx="7272808" cy="1815882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28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Escrevi sua história</a:t>
            </a:r>
          </a:p>
          <a:p>
            <a:pPr algn="ctr"/>
            <a:r>
              <a:rPr lang="pt-BR" sz="28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Narro toda sua trajetória</a:t>
            </a:r>
          </a:p>
          <a:p>
            <a:pPr algn="ctr"/>
            <a:r>
              <a:rPr lang="pt-BR" sz="28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 prevejo seu amanhã</a:t>
            </a:r>
          </a:p>
          <a:p>
            <a:pPr algn="ctr"/>
            <a:r>
              <a:rPr lang="pt-BR" sz="28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Eu sou tempo.</a:t>
            </a:r>
            <a:endParaRPr lang="pt-BR" sz="2800" i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8782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14803">
        <p14:gallery dir="l"/>
      </p:transition>
    </mc:Choice>
    <mc:Fallback xmlns="">
      <p:transition spd="slow" advTm="1480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9573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Picture 2" descr="F:\DVDIMAGENS\02.1 - Letters Cintilante\02 - Letters Cintilantes (205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F:\DVDIMAGENS\04.1 - Flores Animadas\04 - Flores Animadas (2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5375228"/>
            <a:ext cx="2464576" cy="1798188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F:\DVDIMAGENS\03.1 - Anjos Tubes\03 Tubes Anjos (35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-119656"/>
            <a:ext cx="3390900" cy="3067050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2368724" y="6453336"/>
            <a:ext cx="70998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/ 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28fev20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763688" y="3573016"/>
            <a:ext cx="6192688" cy="1815882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28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Passado</a:t>
            </a:r>
          </a:p>
          <a:p>
            <a:pPr algn="ctr"/>
            <a:r>
              <a:rPr lang="pt-BR" sz="28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Presente</a:t>
            </a:r>
          </a:p>
          <a:p>
            <a:pPr algn="ctr"/>
            <a:r>
              <a:rPr lang="pt-BR" sz="28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Futuro</a:t>
            </a:r>
          </a:p>
          <a:p>
            <a:pPr algn="ctr"/>
            <a:r>
              <a:rPr lang="pt-BR" sz="28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Eu sou poesia.</a:t>
            </a:r>
            <a:endParaRPr lang="pt-BR" sz="2800" i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6145541" y="5457998"/>
            <a:ext cx="247054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reestyle Script" panose="030804020302050B0404" pitchFamily="66" charset="0"/>
              </a:rPr>
              <a:t>Borges Ayrton</a:t>
            </a:r>
            <a:endParaRPr lang="pt-BR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0348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10309">
        <p14:gallery dir="l"/>
      </p:transition>
    </mc:Choice>
    <mc:Fallback xmlns="">
      <p:transition spd="slow" advTm="1030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300"/>
                            </p:stCondLst>
                            <p:childTnLst>
                              <p:par>
                                <p:cTn id="1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9573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Picture 2" descr="F:\DVDIMAGENS\02.1 - Letters Cintilante\02 - Letters Cintilantes (205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F:\DVDIMAGENS\04.1 - Flores Animadas\04 - Flores Animadas (2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5375228"/>
            <a:ext cx="2464576" cy="1798188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F:\DVDIMAGENS\03.1 - Anjos Tubes\03 Tubes Anjos (35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-119656"/>
            <a:ext cx="3390900" cy="3067050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2368724" y="6453336"/>
            <a:ext cx="70998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/ 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28fev20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3855513" y="2636912"/>
            <a:ext cx="208569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Créditos</a:t>
            </a:r>
            <a:endParaRPr lang="pt-BR" sz="4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051720" y="3789040"/>
            <a:ext cx="63367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POEMA DE BORGES AYRTON</a:t>
            </a:r>
          </a:p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FONTE: INTERNET</a:t>
            </a:r>
          </a:p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www.recantodasletras.com.br</a:t>
            </a:r>
            <a:endParaRPr lang="pt-BR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051720" y="5445224"/>
            <a:ext cx="6464416" cy="707886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RESPEITE OS DIREITOS AUTORAIS DE BORGES AYRTON, NÃO RETIRANDO E NEM ADULTERANDO SEUS CRÉDITOS. </a:t>
            </a:r>
            <a:endParaRPr lang="pt-BR" sz="20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90348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15202">
        <p14:gallery dir="l"/>
      </p:transition>
    </mc:Choice>
    <mc:Fallback xmlns="">
      <p:transition spd="slow" advTm="1520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350"/>
                            </p:stCondLst>
                            <p:childTnLst>
                              <p:par>
                                <p:cTn id="17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9573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Picture 2" descr="F:\DVDIMAGENS\02.1 - Letters Cintilante\02 - Letters Cintilantes (205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F:\DVDIMAGENS\04.1 - Flores Animadas\04 - Flores Animadas (2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5375228"/>
            <a:ext cx="2464576" cy="1798188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F:\DVDIMAGENS\03.1 - Anjos Tubes\03 Tubes Anjos (35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-119656"/>
            <a:ext cx="3390900" cy="3067050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2368724" y="6453336"/>
            <a:ext cx="70998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/ 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28fev20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843808" y="3789040"/>
            <a:ext cx="446449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FORMATAÇÃO: W@L</a:t>
            </a:r>
          </a:p>
          <a:p>
            <a:pPr algn="ctr"/>
            <a:r>
              <a:rPr lang="pt-BR" sz="24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NEPOMUCENO – MG</a:t>
            </a:r>
          </a:p>
          <a:p>
            <a:pPr algn="ctr"/>
            <a:r>
              <a:rPr lang="pt-BR" sz="24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MÚSICA: NEITHER   TIME NOR  DISTANCE </a:t>
            </a:r>
          </a:p>
          <a:p>
            <a:pPr algn="ctr"/>
            <a:r>
              <a:rPr lang="pt-BR" sz="24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(Ernesto </a:t>
            </a:r>
            <a:r>
              <a:rPr lang="pt-BR" sz="2400" b="1" dirty="0" err="1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Cortazar</a:t>
            </a:r>
            <a:r>
              <a:rPr lang="pt-BR" sz="24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pt-BR" sz="24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0348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5810">
        <p14:gallery dir="l"/>
      </p:transition>
    </mc:Choice>
    <mc:Fallback xmlns="">
      <p:transition spd="slow" advTm="58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9573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Picture 2" descr="F:\DVDIMAGENS\02.1 - Letters Cintilante\02 - Letters Cintilantes (205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F:\DVDIMAGENS\04.1 - Flores Animadas\04 - Flores Animadas (2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5375228"/>
            <a:ext cx="2464576" cy="1798188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F:\DVDIMAGENS\03.1 - Anjos Tubes\03 Tubes Anjos (35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-119656"/>
            <a:ext cx="3390900" cy="3067050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2368724" y="6453336"/>
            <a:ext cx="70998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/ 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28fev20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251540" y="836712"/>
            <a:ext cx="74969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www.sergrasan.com/wal</a:t>
            </a:r>
            <a:endParaRPr lang="pt-BR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193586" y="5108991"/>
            <a:ext cx="6225422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Passado... Presente... Futuro...</a:t>
            </a:r>
          </a:p>
          <a:p>
            <a:pPr algn="ctr"/>
            <a:r>
              <a:rPr lang="pt-BR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Eu sou poesia</a:t>
            </a:r>
            <a:endParaRPr lang="pt-BR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9" name="Espaço Reservado para Data 8"/>
          <p:cNvSpPr>
            <a:spLocks noGrp="1"/>
          </p:cNvSpPr>
          <p:nvPr>
            <p:ph type="dt" sz="half" idx="10"/>
          </p:nvPr>
        </p:nvSpPr>
        <p:spPr>
          <a:xfrm>
            <a:off x="854224" y="3717032"/>
            <a:ext cx="2133600" cy="365125"/>
          </a:xfrm>
        </p:spPr>
        <p:txBody>
          <a:bodyPr/>
          <a:lstStyle/>
          <a:p>
            <a:pPr algn="ctr"/>
            <a:fld id="{22B6EBBF-DA36-47FE-9D06-4BED44B288A9}" type="datetime9">
              <a:rPr lang="pt-BR" sz="2000" b="1" i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ctr"/>
              <a:t>28/02/2020 16:45:56</a:t>
            </a:fld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7812360" y="3687415"/>
            <a:ext cx="29523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;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0348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9808">
        <p14:gallery dir="l"/>
      </p:transition>
    </mc:Choice>
    <mc:Fallback xmlns="">
      <p:transition spd="slow" advTm="980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25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0" grpId="0"/>
    </p:bldLst>
  </p:timing>
</p:sld>
</file>

<file path=ppt/theme/theme1.xml><?xml version="1.0" encoding="utf-8"?>
<a:theme xmlns:a="http://schemas.openxmlformats.org/drawingml/2006/main" name="Sou poesia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Sou poesia</Template>
  <TotalTime>1</TotalTime>
  <Words>302</Words>
  <Application>Microsoft Office PowerPoint</Application>
  <PresentationFormat>Apresentação na tela (4:3)</PresentationFormat>
  <Paragraphs>66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4" baseType="lpstr">
      <vt:lpstr>Sou poesia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Waldete</dc:creator>
  <cp:lastModifiedBy>Waldete</cp:lastModifiedBy>
  <cp:revision>1</cp:revision>
  <dcterms:created xsi:type="dcterms:W3CDTF">2020-02-28T19:45:56Z</dcterms:created>
  <dcterms:modified xsi:type="dcterms:W3CDTF">2020-02-28T19:47:35Z</dcterms:modified>
</cp:coreProperties>
</file>