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1uVDXScZEIPvf8sMCQ8Pw==" hashData="ZY21CFebLignwTvUBRkjqXZbW3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28F23E-98F9-41B1-8C8D-732B71E1512F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0F9723-4442-4833-833E-B211E82056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141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86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372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31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18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53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9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83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658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35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89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99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755AC-0CB9-4DBF-B205-63191CA32BAD}" type="datetimeFigureOut">
              <a:rPr lang="pt-BR" smtClean="0"/>
              <a:t>19/03/2020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AA7DC-A95F-40AA-8599-BFACD5794D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8047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759089" y="3955703"/>
            <a:ext cx="5277407" cy="76944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cript MT Bold" panose="03040602040607080904" pitchFamily="66" charset="0"/>
              </a:rPr>
              <a:t>Um pouco de saudade</a:t>
            </a:r>
            <a:endParaRPr lang="pt-B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292080" y="501317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Flávia Pinheiro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209925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11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4">
        <p14:prism dir="u" isContent="1" isInverted="1"/>
        <p:sndAc>
          <p:stSnd loop="1">
            <p:snd r:embed="rId2" name="Cortazar - Missing You.wav"/>
          </p:stSnd>
        </p:sndAc>
      </p:transition>
    </mc:Choice>
    <mc:Fallback xmlns="">
      <p:transition spd="slow" advTm="8234">
        <p:fade/>
        <p:sndAc>
          <p:stSnd loop="1">
            <p:snd r:embed="rId6" name="Cortazar - Missing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" accel="10000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44416" y="2636912"/>
            <a:ext cx="5292080" cy="15696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Faltou coragem para jogar fora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rasgar as páginas que não escrevi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 que seu amor chegou fora de hora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Foi por isso que eu não pude permiti</a:t>
            </a:r>
          </a:p>
        </p:txBody>
      </p:sp>
    </p:spTree>
    <p:extLst>
      <p:ext uri="{BB962C8B-B14F-4D97-AF65-F5344CB8AC3E}">
        <p14:creationId xmlns:p14="http://schemas.microsoft.com/office/powerpoint/2010/main" val="46682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1">
        <p14:prism dir="u" isContent="1" isInverted="1"/>
      </p:transition>
    </mc:Choice>
    <mc:Fallback xmlns="">
      <p:transition spd="slow" advTm="18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44416" y="2636912"/>
            <a:ext cx="5399584" cy="15696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 contar os impulsos que enterrei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 contar as mensagens que não enviei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 mais certo que alguém poderia dizer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 que eu sempre te amei.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82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34">
        <p14:prism dir="u" isContent="1" isInverted="1"/>
      </p:transition>
    </mc:Choice>
    <mc:Fallback xmlns="">
      <p:transition spd="slow" advTm="194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44416" y="2651428"/>
            <a:ext cx="5399584" cy="15696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num lugar qualquer da cidade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Numa esquina ou no final da rua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Resta um pouco de saudade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Saudade de ser um pouco sua,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16216" y="501317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Flávia Pinheiro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82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86">
        <p14:prism dir="u" isContent="1" isInverted="1"/>
      </p:transition>
    </mc:Choice>
    <mc:Fallback xmlns="">
      <p:transition spd="slow" advTm="175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75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427274" y="2638653"/>
            <a:ext cx="17370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23928" y="3659540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FLÁVIA PINHEIRO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www.recantodasletras.com.br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851920" y="5313402"/>
            <a:ext cx="5220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Flávia Pinheiro. Não retire e nem adultere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682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87">
        <p14:prism dir="u" isContent="1" isInverted="1"/>
      </p:transition>
    </mc:Choice>
    <mc:Fallback xmlns="">
      <p:transition spd="slow" advTm="98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63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851920" y="3645024"/>
            <a:ext cx="5400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MISSING YOU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6682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6">
        <p14:prism dir="u" isContent="1" isInverted="1"/>
      </p:transition>
    </mc:Choice>
    <mc:Fallback xmlns="">
      <p:transition spd="slow" advTm="63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-99392"/>
            <a:ext cx="9144000" cy="695739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5 - Letters Femininos\02 - Letters Feminino (25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com Canto Diagonal Aparado 4"/>
          <p:cNvSpPr/>
          <p:nvPr/>
        </p:nvSpPr>
        <p:spPr>
          <a:xfrm>
            <a:off x="3744416" y="2636912"/>
            <a:ext cx="5364088" cy="4248472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794" y="-22172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DVDIMAGENS\04.2 - Flores Tube\04 - Flores Tubes (9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790" y="5250879"/>
            <a:ext cx="4476750" cy="271462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283968" y="652534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00392" y="6618838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19/03/20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7504" y="-171400"/>
            <a:ext cx="8759129" cy="13234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mbassy BT" panose="03030602040507090C03" pitchFamily="66" charset="0"/>
              </a:rPr>
              <a:t>www.sergrasan.com/wal</a:t>
            </a:r>
            <a:endParaRPr lang="pt-BR" sz="8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Embassy BT" panose="03030602040507090C03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81650" y="4730368"/>
            <a:ext cx="694613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mbassy BT" panose="03030602040507090C03" pitchFamily="66" charset="0"/>
                <a:cs typeface="Aparajita" panose="020B0604020202020204" pitchFamily="34" charset="0"/>
              </a:rPr>
              <a:t>“</a:t>
            </a:r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parajita" panose="020B0604020202020204" pitchFamily="34" charset="0"/>
              </a:rPr>
              <a:t>Numa esquina ou no final da rua</a:t>
            </a:r>
          </a:p>
          <a:p>
            <a:pPr algn="ctr"/>
            <a:r>
              <a:rPr lang="pt-BR" sz="36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parajita" panose="020B0604020202020204" pitchFamily="34" charset="0"/>
              </a:rPr>
              <a:t>Resta um pouco de saudade”.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parajita" panose="020B0604020202020204" pitchFamily="34" charset="0"/>
            </a:endParaRP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-396552" y="3140968"/>
            <a:ext cx="2133600" cy="365125"/>
          </a:xfrm>
        </p:spPr>
        <p:txBody>
          <a:bodyPr/>
          <a:lstStyle/>
          <a:p>
            <a:pPr algn="ctr"/>
            <a:fld id="{5C6133E8-125C-4457-9F55-0A851753D619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19/03/2020 17:57:58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8244408" y="314096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050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209925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82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9">
        <p14:prism dir="u" isContent="1" isInverted="1"/>
      </p:transition>
    </mc:Choice>
    <mc:Fallback xmlns="">
      <p:transition spd="slow" advTm="12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Um pouco de sauda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 pouco de saudade</Template>
  <TotalTime>1</TotalTime>
  <Words>199</Words>
  <Application>Microsoft Office PowerPoint</Application>
  <PresentationFormat>Apresentação na tela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Um pouco de saudade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</cp:revision>
  <dcterms:created xsi:type="dcterms:W3CDTF">2020-03-19T20:57:49Z</dcterms:created>
  <dcterms:modified xsi:type="dcterms:W3CDTF">2020-03-19T20:58:51Z</dcterms:modified>
</cp:coreProperties>
</file>