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94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4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424353-5810-47BD-BE73-ABF9DA8780A7}" type="datetimeFigureOut">
              <a:rPr lang="pt-BR" smtClean="0"/>
              <a:t>20/10/2020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DC5FA5-81E3-45AB-B377-0CC5E52EC6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1800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F4D5A-5F41-4828-8B6F-82C99EACF46F}" type="datetimeFigureOut">
              <a:rPr lang="pt-BR" smtClean="0"/>
              <a:t>20/10/2020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DC02-CF92-4568-A1A1-63F735FA6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815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over/>
      </p:transition>
    </mc:Choice>
    <mc:Fallback xmlns="">
      <p:transition spd="slow">
        <p:cov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F4D5A-5F41-4828-8B6F-82C99EACF46F}" type="datetimeFigureOut">
              <a:rPr lang="pt-BR" smtClean="0"/>
              <a:t>20/10/2020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DC02-CF92-4568-A1A1-63F735FA6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4748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over/>
      </p:transition>
    </mc:Choice>
    <mc:Fallback xmlns="">
      <p:transition spd="slow">
        <p:cov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F4D5A-5F41-4828-8B6F-82C99EACF46F}" type="datetimeFigureOut">
              <a:rPr lang="pt-BR" smtClean="0"/>
              <a:t>20/10/2020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DC02-CF92-4568-A1A1-63F735FA6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946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over/>
      </p:transition>
    </mc:Choice>
    <mc:Fallback xmlns="">
      <p:transition spd="slow">
        <p:cov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F4D5A-5F41-4828-8B6F-82C99EACF46F}" type="datetimeFigureOut">
              <a:rPr lang="pt-BR" smtClean="0"/>
              <a:t>20/10/2020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DC02-CF92-4568-A1A1-63F735FA6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002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over/>
      </p:transition>
    </mc:Choice>
    <mc:Fallback xmlns="">
      <p:transition spd="slow">
        <p:cov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F4D5A-5F41-4828-8B6F-82C99EACF46F}" type="datetimeFigureOut">
              <a:rPr lang="pt-BR" smtClean="0"/>
              <a:t>20/10/2020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DC02-CF92-4568-A1A1-63F735FA6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7749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over/>
      </p:transition>
    </mc:Choice>
    <mc:Fallback xmlns="">
      <p:transition spd="slow">
        <p:cov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F4D5A-5F41-4828-8B6F-82C99EACF46F}" type="datetimeFigureOut">
              <a:rPr lang="pt-BR" smtClean="0"/>
              <a:t>20/10/2020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DC02-CF92-4568-A1A1-63F735FA6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380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over/>
      </p:transition>
    </mc:Choice>
    <mc:Fallback xmlns="">
      <p:transition spd="slow">
        <p:cov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F4D5A-5F41-4828-8B6F-82C99EACF46F}" type="datetimeFigureOut">
              <a:rPr lang="pt-BR" smtClean="0"/>
              <a:t>20/10/2020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DC02-CF92-4568-A1A1-63F735FA6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4759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over/>
      </p:transition>
    </mc:Choice>
    <mc:Fallback xmlns="">
      <p:transition spd="slow">
        <p:cov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F4D5A-5F41-4828-8B6F-82C99EACF46F}" type="datetimeFigureOut">
              <a:rPr lang="pt-BR" smtClean="0"/>
              <a:t>20/10/2020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DC02-CF92-4568-A1A1-63F735FA6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754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over/>
      </p:transition>
    </mc:Choice>
    <mc:Fallback xmlns="">
      <p:transition spd="slow">
        <p:cov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F4D5A-5F41-4828-8B6F-82C99EACF46F}" type="datetimeFigureOut">
              <a:rPr lang="pt-BR" smtClean="0"/>
              <a:t>20/10/2020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DC02-CF92-4568-A1A1-63F735FA6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489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over/>
      </p:transition>
    </mc:Choice>
    <mc:Fallback xmlns="">
      <p:transition spd="slow">
        <p:cov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F4D5A-5F41-4828-8B6F-82C99EACF46F}" type="datetimeFigureOut">
              <a:rPr lang="pt-BR" smtClean="0"/>
              <a:t>20/10/2020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DC02-CF92-4568-A1A1-63F735FA6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0170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over/>
      </p:transition>
    </mc:Choice>
    <mc:Fallback xmlns="">
      <p:transition spd="slow">
        <p:cov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F4D5A-5F41-4828-8B6F-82C99EACF46F}" type="datetimeFigureOut">
              <a:rPr lang="pt-BR" smtClean="0"/>
              <a:t>20/10/2020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7DC02-CF92-4568-A1A1-63F735FA6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0788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over/>
      </p:transition>
    </mc:Choice>
    <mc:Fallback xmlns="">
      <p:transition spd="slow">
        <p:cov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6F4D5A-5F41-4828-8B6F-82C99EACF46F}" type="datetimeFigureOut">
              <a:rPr lang="pt-BR" smtClean="0"/>
              <a:t>20/10/2020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87DC02-CF92-4568-A1A1-63F735FA67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4701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>
        <p:cover/>
      </p:transition>
    </mc:Choice>
    <mc:Fallback xmlns="">
      <p:transition spd="slow">
        <p:cov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pensador.com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6 - Letters Flores\02 - Letters  Flores (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5 - Letters Femininos\02 - Letters Feminino (2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-315416"/>
            <a:ext cx="4882406" cy="374441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2217812" y="6239053"/>
            <a:ext cx="5306516" cy="523220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Wal</a:t>
            </a:r>
            <a:r>
              <a:rPr lang="pt-BR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/Página da </a:t>
            </a:r>
            <a:r>
              <a:rPr lang="pt-BR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Waç</a:t>
            </a:r>
            <a:endParaRPr lang="pt-BR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873793" y="3297758"/>
            <a:ext cx="48958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lgerian" panose="04020705040A02060702" pitchFamily="82" charset="0"/>
              </a:rPr>
              <a:t>Quem sou eu ?</a:t>
            </a:r>
            <a:endParaRPr lang="pt-BR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122078" y="5086925"/>
            <a:ext cx="305032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Pedro Bandeira</a:t>
            </a:r>
            <a:endParaRPr lang="pt-BR" sz="3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953754" y="44624"/>
            <a:ext cx="523649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www.sergrasam.com/wal</a:t>
            </a:r>
            <a:endParaRPr lang="pt-BR" sz="3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94843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216">
        <p:cover/>
        <p:sndAc>
          <p:stSnd loop="1">
            <p:snd r:embed="rId2" name="Cortazar - Magic.wav"/>
          </p:stSnd>
        </p:sndAc>
      </p:transition>
    </mc:Choice>
    <mc:Fallback xmlns="">
      <p:transition spd="slow" advTm="8216">
        <p:cover/>
        <p:sndAc>
          <p:stSnd loop="1">
            <p:snd r:embed="rId5" name="Cortazar - Mag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8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6 - Letters Flores\02 - Letters  Flore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5 - Letters Femininos\02 - Letters Feminino (2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-315416"/>
            <a:ext cx="4882406" cy="374441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2804432" y="6239053"/>
            <a:ext cx="35351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36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Wal</a:t>
            </a:r>
            <a:endParaRPr lang="pt-BR" sz="3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lumMod val="75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779912" y="3140968"/>
            <a:ext cx="511256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Eu, às vezes não entendo!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As pessoas têm um jeito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falar de todo mundo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não deve ser direito. 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25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80">
        <p:cover/>
      </p:transition>
    </mc:Choice>
    <mc:Fallback xmlns="">
      <p:transition spd="slow" advTm="1208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6 - Letters Flores\02 - Letters  Flore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5 - Letters Femininos\02 - Letters Feminino (2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-315416"/>
            <a:ext cx="4882406" cy="374441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2804432" y="6239053"/>
            <a:ext cx="35351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36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Wal</a:t>
            </a:r>
            <a:endParaRPr lang="pt-BR" sz="3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lumMod val="75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779912" y="3068960"/>
            <a:ext cx="518457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Aí eu fico pensando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isso não está bem. 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As pessoas são quem são,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Ou são o que elas têm?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25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1278">
        <p:cover/>
      </p:transition>
    </mc:Choice>
    <mc:Fallback xmlns="">
      <p:transition spd="slow" advTm="11278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6 - Letters Flores\02 - Letters  Flore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5 - Letters Femininos\02 - Letters Feminino (2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-315416"/>
            <a:ext cx="4882406" cy="374441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2804432" y="6239053"/>
            <a:ext cx="35351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36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Wal</a:t>
            </a:r>
            <a:endParaRPr lang="pt-BR" sz="3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lumMod val="75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635896" y="3095089"/>
            <a:ext cx="525658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Eu queria que comigo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Fosse tudo diferente.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 alguém pensasse em mim,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Soubesse que eu sou gente. 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25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3270">
        <p:cover/>
      </p:transition>
    </mc:Choice>
    <mc:Fallback xmlns="">
      <p:transition spd="slow" advTm="1327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6 - Letters Flores\02 - Letters  Flore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5 - Letters Femininos\02 - Letters Feminino (2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-315416"/>
            <a:ext cx="4882406" cy="374441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2804432" y="6239053"/>
            <a:ext cx="35351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36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Wal</a:t>
            </a:r>
            <a:endParaRPr lang="pt-BR" sz="3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lumMod val="75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779912" y="3068960"/>
            <a:ext cx="525658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Falasse do que eu penso,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Lembrasse do que eu falo,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Pensasse no que eu faço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Soubesse por que me calo!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25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1265">
        <p:cover/>
      </p:transition>
    </mc:Choice>
    <mc:Fallback xmlns="">
      <p:transition spd="slow" advTm="11265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6 - Letters Flores\02 - Letters  Flore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5 - Letters Femininos\02 - Letters Feminino (2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-315416"/>
            <a:ext cx="4882406" cy="374441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2804432" y="6239053"/>
            <a:ext cx="35351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36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Wal</a:t>
            </a:r>
            <a:endParaRPr lang="pt-BR" sz="3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lumMod val="75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578026" y="2996952"/>
            <a:ext cx="553047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Porque eu não sou o que visto.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Eu não sou do jeito que estou!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Não sou também o que eu tenho.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Eu sou mesmo quem eu sou!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868571" y="5364505"/>
            <a:ext cx="273587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Pedro Bandeira</a:t>
            </a:r>
            <a:endParaRPr lang="pt-BR" sz="32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025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3690">
        <p:cover/>
      </p:transition>
    </mc:Choice>
    <mc:Fallback xmlns="">
      <p:transition spd="slow" advTm="1369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100"/>
                            </p:stCondLst>
                            <p:childTnLst>
                              <p:par>
                                <p:cTn id="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6 - Letters Flores\02 - Letters  Flore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5 - Letters Femininos\02 - Letters Feminino (2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-315416"/>
            <a:ext cx="4882406" cy="374441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2804432" y="6239053"/>
            <a:ext cx="35351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36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Wal</a:t>
            </a:r>
            <a:endParaRPr lang="pt-BR" sz="3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lumMod val="75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166177" y="2780928"/>
            <a:ext cx="19981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Créditos</a:t>
            </a:r>
            <a:endParaRPr lang="pt-BR" sz="4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1">
                  <a:lumMod val="75000"/>
                  <a:lumOff val="25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779912" y="3573016"/>
            <a:ext cx="52565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POEMA DE PEDRO BANDEIRA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INTERNET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hlinkClick r:id="rId4"/>
              </a:rPr>
              <a:t>www.pensador.com</a:t>
            </a:r>
            <a:endParaRPr lang="pt-BR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419872" y="5301208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PEDRO BANDEIRA. NÃO RETIRE E NEM ADULTERE SEUS CRÉDITOS.</a:t>
            </a:r>
            <a:endParaRPr lang="pt-BR" b="1" i="1" u="sng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025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575">
        <p:cover/>
      </p:transition>
    </mc:Choice>
    <mc:Fallback xmlns="">
      <p:transition spd="slow" advTm="8575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400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6 - Letters Flores\02 - Letters  Flore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5 - Letters Femininos\02 - Letters Feminino (2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-315416"/>
            <a:ext cx="4882406" cy="374441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2804432" y="6239053"/>
            <a:ext cx="35351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36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Wal</a:t>
            </a:r>
            <a:endParaRPr lang="pt-BR" sz="3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lumMod val="75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779912" y="3645024"/>
            <a:ext cx="511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W@L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MÚSICA:  MAGIC  (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Cortazar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PORTO DOS MENDES, 27/08/30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9025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990">
        <p:cover/>
      </p:transition>
    </mc:Choice>
    <mc:Fallback xmlns="">
      <p:transition spd="slow" advTm="499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6 - Letters Flores\02 - Letters  Flores (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5 - Letters Femininos\02 - Letters Feminino (2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-315416"/>
            <a:ext cx="4882406" cy="374441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2804432" y="6239053"/>
            <a:ext cx="35351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36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Wal</a:t>
            </a:r>
            <a:endParaRPr lang="pt-BR" sz="3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lumMod val="75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286076" y="5323855"/>
            <a:ext cx="582242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rush Script MT" panose="03060802040406070304" pitchFamily="66" charset="0"/>
              </a:rPr>
              <a:t>“Eu sou mesmo quem eu sou”.</a:t>
            </a:r>
            <a:endParaRPr lang="pt-BR" sz="4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3446512" y="3356992"/>
            <a:ext cx="2133600" cy="365125"/>
          </a:xfrm>
        </p:spPr>
        <p:txBody>
          <a:bodyPr/>
          <a:lstStyle/>
          <a:p>
            <a:pPr algn="ctr"/>
            <a:fld id="{54105346-0D88-4623-8788-2493DD267092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20/10/2020 21:02:20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8028384" y="3327375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 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2050" name="Picture 2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6900" y="4365104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821458" y="-99392"/>
            <a:ext cx="75010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1" i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www.sergrasan.com/wal</a:t>
            </a:r>
            <a:endParaRPr lang="pt-BR" sz="4800" b="1" i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025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144">
        <p:cover/>
      </p:transition>
    </mc:Choice>
    <mc:Fallback xmlns="">
      <p:transition spd="slow" advTm="8144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875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125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625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Quem sou eu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Quem sou eu</Template>
  <TotalTime>11</TotalTime>
  <Words>209</Words>
  <Application>Microsoft Office PowerPoint</Application>
  <PresentationFormat>Apresentação na tela (4:3)</PresentationFormat>
  <Paragraphs>45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Quem sou eu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2</cp:revision>
  <dcterms:created xsi:type="dcterms:W3CDTF">2020-10-21T00:02:20Z</dcterms:created>
  <dcterms:modified xsi:type="dcterms:W3CDTF">2020-10-21T00:14:10Z</dcterms:modified>
</cp:coreProperties>
</file>