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AB927-B63D-4287-BDD7-2363A604A007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3EC27C-F94F-4C47-BAC5-08FD8E950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562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200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253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769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5074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600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0250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43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445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17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640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363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F2899-2CD8-42B8-85E0-73D1D9C022AF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B60FD-D5AE-4475-8052-63B8973C8A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96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nsador.com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254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3.1 - Amor\03 - Romance (22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39752" y="635171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265384" y="2780928"/>
            <a:ext cx="719504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cript MT Bold" panose="03040602040607080904" pitchFamily="66" charset="0"/>
              </a:rPr>
              <a:t>Soneto da Fidelidade</a:t>
            </a:r>
            <a:endParaRPr lang="pt-BR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483768" y="44624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www.sergrasan.com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716016" y="4725144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Vinícius de Moraes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7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prism dir="d"/>
        <p:sndAc>
          <p:stSnd loop="1">
            <p:snd r:embed="rId2" name="Valdir Azevedo - As Rosas Nao falam.wav"/>
          </p:stSnd>
        </p:sndAc>
      </p:transition>
    </mc:Choice>
    <mc:Fallback>
      <p:transition spd="slow" advTm="5000">
        <p:fade/>
        <p:sndAc>
          <p:stSnd loop="1">
            <p:snd r:embed="rId2" name="Valdir Azevedo - As Rosas Nao fala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254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3.1 - Amor\03 - Romance (22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39752" y="635171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99592" y="4149080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tudo ao meu amor serei atento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Antes, e com tal zelo, e sempre, e tanto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mesmo em face do maior encanto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Dele se encante mais meu pensamento.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98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15">
        <p14:prism dir="d"/>
      </p:transition>
    </mc:Choice>
    <mc:Fallback>
      <p:transition spd="slow" advTm="160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254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3.1 - Amor\03 - Romance (22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39752" y="635171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99592" y="4221088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Quero vivê-lo em cada vão momento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em seu louvor  hei de espalhar meu canto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rir meu riso e derramar meu pranto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Ao seu pesar  ou seu contentamento.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98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63">
        <p14:prism dir="d"/>
      </p:transition>
    </mc:Choice>
    <mc:Fallback>
      <p:transition spd="slow" advTm="162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254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3.1 - Amor\03 - Romance (22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39752" y="635171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3608" y="4293096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assim, quando mais tarde me procure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Quem sabe a morte, angústia de quem vive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Quem sabe a solidão, fim de quem ama.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98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05">
        <p14:prism dir="d"/>
      </p:transition>
    </mc:Choice>
    <mc:Fallback>
      <p:transition spd="slow" advTm="12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254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3.1 - Amor\03 - Romance (22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39752" y="635171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71600" y="4077072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possa me dizer do amor (que tive).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não seja imortal, posto que é chama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que seja infinito enquanto dure.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932040" y="5498068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Vinícius de Moraes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98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13">
        <p14:prism dir="d"/>
      </p:transition>
    </mc:Choice>
    <mc:Fallback>
      <p:transition spd="slow" advTm="13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2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254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3.1 - Amor\03 - Romance (22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39752" y="635171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314187" y="188640"/>
            <a:ext cx="2515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95736" y="3645024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POEMA DE VINÍCIUS DE MORAES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FONTE: INTERNET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www.pensador.com</a:t>
            </a:r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71600" y="5301208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DE VINÍCIUS DE MORAES.</a:t>
            </a:r>
            <a:endParaRPr lang="pt-BR" sz="2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498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81">
        <p14:prism dir="d"/>
      </p:transition>
    </mc:Choice>
    <mc:Fallback>
      <p:transition spd="slow" advTm="109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25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254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3.1 - Amor\03 - Romance (22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39752" y="635171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9752" y="4077072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– MG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AS ROSAS NÃO FALAM (Valdir Azevedo)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98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2">
        <p14:prism dir="d"/>
      </p:transition>
    </mc:Choice>
    <mc:Fallback>
      <p:transition spd="slow" advTm="60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254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3.1 - Amor\03 - Romance (22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39752" y="635171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28534" y="260648"/>
            <a:ext cx="6931898" cy="92333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87624" y="5446965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cript MT Bold" panose="03040602040607080904" pitchFamily="66" charset="0"/>
              </a:rPr>
              <a:t>“Mas que seja infinito enquanto dure.”</a:t>
            </a:r>
            <a:endParaRPr lang="pt-BR" sz="3600" b="1" i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1979712" y="3501008"/>
            <a:ext cx="2133600" cy="365125"/>
          </a:xfrm>
        </p:spPr>
        <p:txBody>
          <a:bodyPr/>
          <a:lstStyle/>
          <a:p>
            <a:pPr algn="ctr"/>
            <a:fld id="{FE3384C7-832E-4161-A83F-956D0C519F14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23/02/2020 21:06:10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156176" y="3399383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98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48">
        <p14:prism dir="d"/>
      </p:transition>
    </mc:Choice>
    <mc:Fallback>
      <p:transition spd="slow" advTm="86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236</Words>
  <Application>Microsoft Office PowerPoint</Application>
  <PresentationFormat>Apresentação na tela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7</cp:revision>
  <dcterms:created xsi:type="dcterms:W3CDTF">2020-02-23T20:30:48Z</dcterms:created>
  <dcterms:modified xsi:type="dcterms:W3CDTF">2020-02-24T00:32:33Z</dcterms:modified>
</cp:coreProperties>
</file>