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sit5yNYvZAJ1b4SmWTk4Q==" hashData="zqIKCMI712oskQxnkxiFC3P+eU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57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4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1850D6-DFA5-484A-AB97-A7E3B7D6B062}" type="datetimeFigureOut">
              <a:rPr lang="pt-BR" smtClean="0"/>
              <a:t>21/04/2020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992C05-8878-4A96-B6E6-0266F39735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092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0FC8-0910-4DFA-A394-DF7EAD42BCEF}" type="datetimeFigureOut">
              <a:rPr lang="pt-BR" smtClean="0"/>
              <a:t>21/04/2020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A754-9F7F-4FED-BABB-844BDFD133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111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0FC8-0910-4DFA-A394-DF7EAD42BCEF}" type="datetimeFigureOut">
              <a:rPr lang="pt-BR" smtClean="0"/>
              <a:t>21/04/2020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A754-9F7F-4FED-BABB-844BDFD133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93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0FC8-0910-4DFA-A394-DF7EAD42BCEF}" type="datetimeFigureOut">
              <a:rPr lang="pt-BR" smtClean="0"/>
              <a:t>21/04/2020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A754-9F7F-4FED-BABB-844BDFD133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663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0FC8-0910-4DFA-A394-DF7EAD42BCEF}" type="datetimeFigureOut">
              <a:rPr lang="pt-BR" smtClean="0"/>
              <a:t>21/04/2020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A754-9F7F-4FED-BABB-844BDFD133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1642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0FC8-0910-4DFA-A394-DF7EAD42BCEF}" type="datetimeFigureOut">
              <a:rPr lang="pt-BR" smtClean="0"/>
              <a:t>21/04/2020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A754-9F7F-4FED-BABB-844BDFD133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23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0FC8-0910-4DFA-A394-DF7EAD42BCEF}" type="datetimeFigureOut">
              <a:rPr lang="pt-BR" smtClean="0"/>
              <a:t>21/04/2020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A754-9F7F-4FED-BABB-844BDFD133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168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0FC8-0910-4DFA-A394-DF7EAD42BCEF}" type="datetimeFigureOut">
              <a:rPr lang="pt-BR" smtClean="0"/>
              <a:t>21/04/2020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A754-9F7F-4FED-BABB-844BDFD133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897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0FC8-0910-4DFA-A394-DF7EAD42BCEF}" type="datetimeFigureOut">
              <a:rPr lang="pt-BR" smtClean="0"/>
              <a:t>21/04/2020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A754-9F7F-4FED-BABB-844BDFD133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150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0FC8-0910-4DFA-A394-DF7EAD42BCEF}" type="datetimeFigureOut">
              <a:rPr lang="pt-BR" smtClean="0"/>
              <a:t>21/04/2020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A754-9F7F-4FED-BABB-844BDFD133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601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0FC8-0910-4DFA-A394-DF7EAD42BCEF}" type="datetimeFigureOut">
              <a:rPr lang="pt-BR" smtClean="0"/>
              <a:t>21/04/2020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A754-9F7F-4FED-BABB-844BDFD133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279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0FC8-0910-4DFA-A394-DF7EAD42BCEF}" type="datetimeFigureOut">
              <a:rPr lang="pt-BR" smtClean="0"/>
              <a:t>21/04/2020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A754-9F7F-4FED-BABB-844BDFD133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573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9F0FC8-0910-4DFA-A394-DF7EAD42BCEF}" type="datetimeFigureOut">
              <a:rPr lang="pt-BR" smtClean="0"/>
              <a:t>21/04/2020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FA754-9F7F-4FED-BABB-844BDFD133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0733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dir="d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recantodasletras.com.br/" TargetMode="Externa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aldete\Desktop\02 - Letters Paisagens (5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531440"/>
            <a:ext cx="6120680" cy="52565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14 - Tags Sacras (107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535" y="1916832"/>
            <a:ext cx="3907321" cy="250028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23719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Nepomuceno-MG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718332" y="4675783"/>
            <a:ext cx="5235728" cy="769441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O Amor É Sublime</a:t>
            </a:r>
            <a:endParaRPr lang="pt-BR" sz="4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536504" y="6074132"/>
            <a:ext cx="5148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Lucas Louis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Gauthier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95936" y="-27384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3600" b="1" i="1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36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30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11">
        <p14:prism/>
        <p:sndAc>
          <p:stSnd loop="1">
            <p:snd r:embed="rId2" name="Cortazar - Intermezzo.wav"/>
          </p:stSnd>
        </p:sndAc>
      </p:transition>
    </mc:Choice>
    <mc:Fallback xmlns="">
      <p:transition spd="slow" advTm="8611">
        <p:fade/>
        <p:sndAc>
          <p:stSnd loop="1">
            <p:snd r:embed="rId6" name="Cortazar - Intermezz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4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aldete\Desktop\02 - Letters Paisagens (5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531440"/>
            <a:ext cx="6120680" cy="52565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14 - Tags Sacras (107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535" y="1916832"/>
            <a:ext cx="3907321" cy="250028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23719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Nepomuceno-MG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07904" y="4149080"/>
            <a:ext cx="53285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amor um sublime sentimento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Deus simplesmente é o amor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Acalma a alma, é fortalecimento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tem a delicadeza da flor. 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49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16">
        <p14:prism dir="u"/>
      </p:transition>
    </mc:Choice>
    <mc:Fallback xmlns="">
      <p:transition spd="slow" advTm="230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aldete\Desktop\02 - Letters Paisagens (5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531440"/>
            <a:ext cx="6120680" cy="52565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14 - Tags Sacras (107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535" y="1916832"/>
            <a:ext cx="3907321" cy="250028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23719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Nepomuceno-MG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528392" y="4149080"/>
            <a:ext cx="54360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amor é belo e de suave frescor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Puro e terno a todo momento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essência divina, o resplendor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amor é fiel e dá contentamento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49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14">
        <p14:prism dir="r"/>
      </p:transition>
    </mc:Choice>
    <mc:Fallback xmlns="">
      <p:transition spd="slow" advTm="249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aldete\Desktop\02 - Letters Paisagens (5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531440"/>
            <a:ext cx="6120680" cy="52565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14 - Tags Sacras (107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535" y="1916832"/>
            <a:ext cx="3907321" cy="250028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23719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Nepomuceno-MG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347864" y="4077072"/>
            <a:ext cx="5400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Ore, agradeça e cante louvor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Seja de Deus um instrumento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amor é um sublime sentimento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Deus é simplesmente amor.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536504" y="6074132"/>
            <a:ext cx="5148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Lucas Louis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Gauthier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4649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65">
        <p14:prism dir="d"/>
      </p:transition>
    </mc:Choice>
    <mc:Fallback xmlns="">
      <p:transition spd="slow" advTm="264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4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aldete\Desktop\02 - Letters Paisagens (5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531440"/>
            <a:ext cx="6120680" cy="52565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14 - Tags Sacras (107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535" y="1916832"/>
            <a:ext cx="3907321" cy="250028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23719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Nepomuceno-MG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253700" y="116632"/>
            <a:ext cx="191058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779912" y="4077072"/>
            <a:ext cx="51845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DE LUCAS LOUIS GAUTHIER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5"/>
              </a:rPr>
              <a:t>www.recantodasletras.com.br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779912" y="5517232"/>
            <a:ext cx="5184576" cy="92333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LUCAS LOUIS GAUTHIER. NÃO RETIRE E NEM ADULTERE SEUS CRÉDITOS.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649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4">
        <p14:prism/>
      </p:transition>
    </mc:Choice>
    <mc:Fallback xmlns="">
      <p:transition spd="slow" advTm="209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aldete\Desktop\02 - Letters Paisagens (5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531440"/>
            <a:ext cx="6120680" cy="52565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14 - Tags Sacras (107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535" y="1916832"/>
            <a:ext cx="3907321" cy="250028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23719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Nepomuceno-MG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95936" y="4581128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INTERMEZZO (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NEPOMUCENO - MG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4649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18">
        <p14:prism dir="u"/>
      </p:transition>
    </mc:Choice>
    <mc:Fallback xmlns="">
      <p:transition spd="slow" advTm="47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aldete\Desktop\02 - Letters Paisagens (5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531440"/>
            <a:ext cx="6120680" cy="52565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14 - Tags Sacras (107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535" y="1916832"/>
            <a:ext cx="3907321" cy="250028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23719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Nepomuceno-MG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3203848" y="5224115"/>
            <a:ext cx="2133600" cy="365125"/>
          </a:xfrm>
        </p:spPr>
        <p:txBody>
          <a:bodyPr/>
          <a:lstStyle/>
          <a:p>
            <a:pPr algn="ctr"/>
            <a:fld id="{944EF3BD-9335-4982-B835-5A7A5763DF33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21/04/2020 21:12:06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236296" y="5210036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923928" y="3933056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“Ore, agradeça e cante louvor”.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anose="03040902040508030806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716643" y="-27384"/>
            <a:ext cx="531985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i="1" u="sng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www.sergrasan.com/wal</a:t>
            </a:r>
            <a:endParaRPr lang="pt-BR" sz="4000" b="1" i="1" u="sng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49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02">
        <p14:prism dir="r"/>
      </p:transition>
    </mc:Choice>
    <mc:Fallback xmlns="">
      <p:transition spd="slow" advTm="114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2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3" grpId="0"/>
    </p:bldLst>
  </p:timing>
</p:sld>
</file>

<file path=ppt/theme/theme1.xml><?xml version="1.0" encoding="utf-8"?>
<a:theme xmlns:a="http://schemas.openxmlformats.org/drawingml/2006/main" name="O Amor é Sublim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 Amor é Sublime</Template>
  <TotalTime>13</TotalTime>
  <Words>172</Words>
  <Application>Microsoft Office PowerPoint</Application>
  <PresentationFormat>Apresentação na tela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O Amor é Sublime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2</cp:revision>
  <dcterms:created xsi:type="dcterms:W3CDTF">2020-04-22T00:11:53Z</dcterms:created>
  <dcterms:modified xsi:type="dcterms:W3CDTF">2020-04-22T00:25:45Z</dcterms:modified>
</cp:coreProperties>
</file>