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59" r:id="rId3"/>
    <p:sldId id="260" r:id="rId4"/>
    <p:sldId id="268" r:id="rId5"/>
    <p:sldId id="262" r:id="rId6"/>
    <p:sldId id="269" r:id="rId7"/>
    <p:sldId id="263" r:id="rId8"/>
    <p:sldId id="270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3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F61833-A5B5-457B-AFEC-8A306E92A933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7D76EC-1133-4AA4-AC54-E4D4BCB297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451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948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7623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23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28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497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97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414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18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134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037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829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3EFFA-6DE8-47EF-802D-7BABF509A08E}" type="datetimeFigureOut">
              <a:rPr lang="pt-BR" smtClean="0"/>
              <a:t>13/02/2020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F4B75-5DF4-4A64-97EC-BFB721A9EE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5126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789493" y="-108103"/>
            <a:ext cx="35650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www.sergrasan.com</a:t>
            </a:r>
            <a:endParaRPr lang="pt-BR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622252" y="3729806"/>
            <a:ext cx="58995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Hipócrita Aceitação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07733" y="4830251"/>
            <a:ext cx="3528530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Sílvia Schmidt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488257" y="44624"/>
            <a:ext cx="4572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anose="04020705040A02060702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618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14">
        <p14:switch dir="r"/>
        <p:sndAc>
          <p:stSnd loop="1">
            <p:snd r:embed="rId2" name="Cortazar - Between Birth and Death.wav"/>
          </p:stSnd>
        </p:sndAc>
      </p:transition>
    </mc:Choice>
    <mc:Fallback>
      <p:transition spd="slow" advTm="9514">
        <p:fade/>
        <p:sndAc>
          <p:stSnd loop="1">
            <p:snd r:embed="rId2" name="Cortazar - Between Birth and Deat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5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15616" y="4451628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Como aceitar a morte traiçoeira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 em nossa vida vive a se instalar,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 vai chegando assim sem avisar,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Como uma cobra lisa e sorrateira?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77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33">
        <p14:switch dir="r"/>
      </p:transition>
    </mc:Choice>
    <mc:Fallback>
      <p:transition spd="slow" advTm="15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9592" y="4595644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Como aceitar o mal tão necessário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Para equilíbrio de população,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Justificando assim a maldição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queda livre para vil calvário?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77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98">
        <p14:switch dir="r"/>
      </p:transition>
    </mc:Choice>
    <mc:Fallback>
      <p:transition spd="slow" advTm="156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4451628"/>
            <a:ext cx="612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 mentiroso quem não chora a morte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ser querido que não mais verá.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 mentiroso quem bendiz a sorte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quem partiu, de quem não voltará.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07">
        <p14:switch dir="r"/>
      </p:transition>
    </mc:Choice>
    <mc:Fallback>
      <p:transition spd="slow" advTm="155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71600" y="4581128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está mentindo quem não chora o corte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uma ferida que não fechará.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292080" y="5714092"/>
            <a:ext cx="2337499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Sílvia Schmidt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77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76">
        <p14:switch dir="r"/>
      </p:transition>
    </mc:Choice>
    <mc:Fallback>
      <p:transition spd="slow" advTm="113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19872" y="3657218"/>
            <a:ext cx="19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91680" y="4653136"/>
            <a:ext cx="6264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POEMA DE SÍLVIA SCHMIDT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FONTE: INTERNET (FACEBBOK)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403648" y="5868561"/>
            <a:ext cx="6552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NÃO RETIRE E NEM ADULTERE OS CRÉDITOS. RESPEITE OS DIREITOS AUTORAIS DE SÍLVIA SCHMIDT</a:t>
            </a:r>
            <a:endParaRPr lang="pt-BR" sz="16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862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03">
        <p14:switch dir="r"/>
      </p:transition>
    </mc:Choice>
    <mc:Fallback>
      <p:transition spd="slow" advTm="10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75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75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581128"/>
            <a:ext cx="6192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– MG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BETWEEN BIRTH  AND DEATH (Ernesto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2077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9">
        <p14:switch dir="r"/>
      </p:transition>
    </mc:Choice>
    <mc:Fallback>
      <p:transition spd="slow" advTm="6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62088" y="155848"/>
            <a:ext cx="6502400" cy="66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03.4 - Tags Olhos\03 Olhos (7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37" y="-27384"/>
            <a:ext cx="5476875" cy="3952875"/>
          </a:xfrm>
          <a:prstGeom prst="rect">
            <a:avLst/>
          </a:prstGeom>
          <a:noFill/>
          <a:ln w="34925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VDIMAGENS\04.2 - Flores Tube\04 - Flores Tubes (24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352875"/>
            <a:ext cx="144016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2771800" y="651605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/Formatação: </a:t>
            </a:r>
            <a:r>
              <a:rPr lang="pt-BR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endParaRPr lang="pt-BR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52499" y="-243408"/>
            <a:ext cx="69758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nch Script MT" panose="03020402040607040605" pitchFamily="66" charset="0"/>
              </a:rPr>
              <a:t>www.sergrasan.com/wal</a:t>
            </a:r>
            <a:endParaRPr lang="pt-BR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61864" y="5201324"/>
            <a:ext cx="7110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nch Script MT" panose="03020402040607040605" pitchFamily="66" charset="0"/>
              </a:rPr>
              <a:t>“...e uma ferida que não fechará...”</a:t>
            </a:r>
            <a:endParaRPr lang="pt-BR" sz="5400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395536" y="3999979"/>
            <a:ext cx="2133600" cy="365125"/>
          </a:xfrm>
        </p:spPr>
        <p:txBody>
          <a:bodyPr/>
          <a:lstStyle/>
          <a:p>
            <a:pPr algn="ctr"/>
            <a:fld id="{2C892043-45B7-4A46-B651-24FE851735C2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13/02/2020 20:08:16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908593" y="4077072"/>
            <a:ext cx="3271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13">
        <p14:switch dir="r"/>
      </p:transition>
    </mc:Choice>
    <mc:Fallback>
      <p:transition spd="slow" advTm="60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197</Words>
  <Application>Microsoft Office PowerPoint</Application>
  <PresentationFormat>Apresentação na tela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16</cp:revision>
  <dcterms:created xsi:type="dcterms:W3CDTF">2020-02-13T18:24:43Z</dcterms:created>
  <dcterms:modified xsi:type="dcterms:W3CDTF">2020-02-13T23:34:37Z</dcterms:modified>
</cp:coreProperties>
</file>