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57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92AD62-8384-4B37-8A5E-C6348EAF3D85}" type="datetimeFigureOut">
              <a:rPr lang="pt-BR" smtClean="0"/>
              <a:t>14/02/2020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B8D24E-CAFF-4359-A63E-780FEDAB8F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3019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E702C-A3BB-474B-B32F-8B38BEFBDD45}" type="datetimeFigureOut">
              <a:rPr lang="pt-BR" smtClean="0"/>
              <a:t>14/02/2020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73F4-E530-4159-AF23-CE5F865D95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9045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E702C-A3BB-474B-B32F-8B38BEFBDD45}" type="datetimeFigureOut">
              <a:rPr lang="pt-BR" smtClean="0"/>
              <a:t>14/02/2020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73F4-E530-4159-AF23-CE5F865D95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6060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E702C-A3BB-474B-B32F-8B38BEFBDD45}" type="datetimeFigureOut">
              <a:rPr lang="pt-BR" smtClean="0"/>
              <a:t>14/02/2020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73F4-E530-4159-AF23-CE5F865D95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9839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E702C-A3BB-474B-B32F-8B38BEFBDD45}" type="datetimeFigureOut">
              <a:rPr lang="pt-BR" smtClean="0"/>
              <a:t>14/02/2020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73F4-E530-4159-AF23-CE5F865D95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3381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E702C-A3BB-474B-B32F-8B38BEFBDD45}" type="datetimeFigureOut">
              <a:rPr lang="pt-BR" smtClean="0"/>
              <a:t>14/02/2020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73F4-E530-4159-AF23-CE5F865D95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47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E702C-A3BB-474B-B32F-8B38BEFBDD45}" type="datetimeFigureOut">
              <a:rPr lang="pt-BR" smtClean="0"/>
              <a:t>14/02/2020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73F4-E530-4159-AF23-CE5F865D95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243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E702C-A3BB-474B-B32F-8B38BEFBDD45}" type="datetimeFigureOut">
              <a:rPr lang="pt-BR" smtClean="0"/>
              <a:t>14/02/2020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73F4-E530-4159-AF23-CE5F865D95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456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E702C-A3BB-474B-B32F-8B38BEFBDD45}" type="datetimeFigureOut">
              <a:rPr lang="pt-BR" smtClean="0"/>
              <a:t>14/02/2020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73F4-E530-4159-AF23-CE5F865D95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5947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E702C-A3BB-474B-B32F-8B38BEFBDD45}" type="datetimeFigureOut">
              <a:rPr lang="pt-BR" smtClean="0"/>
              <a:t>14/02/2020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73F4-E530-4159-AF23-CE5F865D95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341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E702C-A3BB-474B-B32F-8B38BEFBDD45}" type="datetimeFigureOut">
              <a:rPr lang="pt-BR" smtClean="0"/>
              <a:t>14/02/2020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73F4-E530-4159-AF23-CE5F865D95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044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E702C-A3BB-474B-B32F-8B38BEFBDD45}" type="datetimeFigureOut">
              <a:rPr lang="pt-BR" smtClean="0"/>
              <a:t>14/02/2020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573F4-E530-4159-AF23-CE5F865D95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687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2E702C-A3BB-474B-B32F-8B38BEFBDD45}" type="datetimeFigureOut">
              <a:rPr lang="pt-BR" smtClean="0"/>
              <a:t>14/02/2020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573F4-E530-4159-AF23-CE5F865D95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3229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1 - Feminino Close\03 Perfil (4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72616" y="-99392"/>
            <a:ext cx="4680520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1 - Acessorios JPG\07 Acessorios JPG (4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58928" y="3107818"/>
            <a:ext cx="7128792" cy="7143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79912" y="65160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183644" y="-99392"/>
            <a:ext cx="3764620" cy="5847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www.sergrasan.com</a:t>
            </a:r>
            <a:endParaRPr lang="pt-BR" sz="32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-36512" y="-2738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anose="04020705040A02060702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789654" y="2276872"/>
            <a:ext cx="3950698" cy="120032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ootlight MT Light" panose="0204060206030A020304" pitchFamily="18" charset="0"/>
              </a:rPr>
              <a:t>Vagalume</a:t>
            </a:r>
            <a:endParaRPr lang="pt-BR" sz="7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Footlight MT Light" panose="0204060206030A020304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273753" y="4449306"/>
            <a:ext cx="289053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anose="03060802040406070304" pitchFamily="66" charset="0"/>
              </a:rPr>
              <a:t>Sílvia Schmidt</a:t>
            </a:r>
            <a:endParaRPr lang="pt-BR" sz="40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007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66">
        <p14:doors dir="vert"/>
        <p:sndAc>
          <p:stSnd loop="1">
            <p:snd r:embed="rId2" name="Cortazar - Feelings.wav"/>
          </p:stSnd>
        </p:sndAc>
      </p:transition>
    </mc:Choice>
    <mc:Fallback>
      <p:transition spd="slow" advTm="5366">
        <p:fade/>
        <p:sndAc>
          <p:stSnd loop="1">
            <p:snd r:embed="rId2" name="Cortazar - Feeling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1 - Feminino Close\03 Perfil (4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72616" y="-99392"/>
            <a:ext cx="4680520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1 - Acessorios JPG\07 Acessorios JPG (4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58928" y="3107818"/>
            <a:ext cx="7128792" cy="7143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79912" y="65160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987824" y="2609617"/>
            <a:ext cx="5544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Esqueça o meu castelo construído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Sem alicerce e num torrão de areia.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Assim o fiz e peço-lhe  que creia: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Não foi por mim tão frágil percebido. </a:t>
            </a:r>
            <a:endParaRPr lang="pt-BR" sz="2000" b="1" i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6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10">
        <p14:doors dir="vert"/>
      </p:transition>
    </mc:Choice>
    <mc:Fallback>
      <p:transition spd="slow" advTm="166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1 - Feminino Close\03 Perfil (4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72616" y="-99392"/>
            <a:ext cx="4680520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1 - Acessorios JPG\07 Acessorios JPG (4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58928" y="3107818"/>
            <a:ext cx="7128792" cy="7143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79912" y="65160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131840" y="2708920"/>
            <a:ext cx="533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Atenda-me ao pedir-lhe que nã0o leia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Nas fendas do castelo o que não lido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Deve ficar nos sonhos esquecido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E ignorado em noites de lua cheia.</a:t>
            </a:r>
            <a:endParaRPr lang="pt-BR" sz="2000" b="1" i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6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67">
        <p14:doors dir="vert"/>
      </p:transition>
    </mc:Choice>
    <mc:Fallback>
      <p:transition spd="slow" advTm="186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1 - Feminino Close\03 Perfil (4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72616" y="-99392"/>
            <a:ext cx="4680520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1 - Acessorios JPG\07 Acessorios JPG (4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58928" y="3107818"/>
            <a:ext cx="7128792" cy="7143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79912" y="65160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987824" y="3068960"/>
            <a:ext cx="54783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Feche janelas, portas e cortinas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Se à luz da lua e sob cores finas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Ele soprar qual vento no deserto.</a:t>
            </a:r>
            <a:endParaRPr lang="pt-BR" sz="2000" b="1" i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6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01">
        <p14:doors dir="vert"/>
      </p:transition>
    </mc:Choice>
    <mc:Fallback>
      <p:transition spd="slow" advTm="134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1 - Feminino Close\03 Perfil (4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72616" y="-99392"/>
            <a:ext cx="4680520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1 - Acessorios JPG\07 Acessorios JPG (4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58928" y="3107818"/>
            <a:ext cx="7128792" cy="7143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79912" y="65160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699792" y="3140968"/>
            <a:ext cx="5760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Mas abra o coração se houver perfume,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Olhe lá fora e note um vagalume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Rondando a casa: serei eu por perto. </a:t>
            </a:r>
          </a:p>
        </p:txBody>
      </p:sp>
      <p:sp>
        <p:nvSpPr>
          <p:cNvPr id="8" name="Retângulo 7"/>
          <p:cNvSpPr/>
          <p:nvPr/>
        </p:nvSpPr>
        <p:spPr>
          <a:xfrm>
            <a:off x="5657222" y="4449306"/>
            <a:ext cx="23711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anose="03060802040406070304" pitchFamily="66" charset="0"/>
              </a:rPr>
              <a:t>Sílvia Schmidt</a:t>
            </a:r>
            <a:endParaRPr lang="pt-BR" sz="3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6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93">
        <p14:doors dir="vert"/>
      </p:transition>
    </mc:Choice>
    <mc:Fallback>
      <p:transition spd="slow" advTm="158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1 - Feminino Close\03 Perfil (4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72616" y="-99392"/>
            <a:ext cx="4680520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1 - Acessorios JPG\07 Acessorios JPG (4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58928" y="3107818"/>
            <a:ext cx="7128792" cy="7143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79912" y="65160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446097" y="44624"/>
            <a:ext cx="19981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059832" y="2852936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POEMA DE SÍLVIA SCHMIDT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FONTE: INTERNET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(FACEBBOK)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059832" y="5589240"/>
            <a:ext cx="540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SÍLVIA SCHMIDT, NÃO RETIRANDO E NEM ADULTERANDO SEUS CRÉDITOS. </a:t>
            </a:r>
            <a:endParaRPr lang="pt-BR" sz="16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66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98">
        <p14:doors dir="vert"/>
      </p:transition>
    </mc:Choice>
    <mc:Fallback>
      <p:transition spd="slow" advTm="74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65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1 - Feminino Close\03 Perfil (4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72616" y="-99392"/>
            <a:ext cx="4680520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1 - Acessorios JPG\07 Acessorios JPG (4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58928" y="3107818"/>
            <a:ext cx="7128792" cy="7143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79912" y="65160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03848" y="3140968"/>
            <a:ext cx="51125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W@L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NEPOMUCENO – MG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FEELINGS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(Ernesto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Cortazar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)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6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72">
        <p14:doors dir="vert"/>
      </p:transition>
    </mc:Choice>
    <mc:Fallback>
      <p:transition spd="slow" advTm="59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1 - Feminino Close\03 Perfil (4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72616" y="-99392"/>
            <a:ext cx="4680520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1 - Acessorios JPG\07 Acessorios JPG (4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58928" y="3107818"/>
            <a:ext cx="7128792" cy="7143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79912" y="65160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38726" y="-171400"/>
            <a:ext cx="70665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www.sergrasan.com/wal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0" y="5301208"/>
            <a:ext cx="8316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“...Olhe lá fora e note um vagalume rondando a casa: serei eu por perto...”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4166592" y="2564904"/>
            <a:ext cx="2133600" cy="365125"/>
          </a:xfrm>
        </p:spPr>
        <p:txBody>
          <a:bodyPr/>
          <a:lstStyle/>
          <a:p>
            <a:pPr algn="ctr"/>
            <a:fld id="{B0BE9FBB-97A5-47B9-8496-DBA6200CF1EB}" type="datetime9">
              <a:rPr lang="pt-BR" sz="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14/02/2020 13:59:59</a:t>
            </a:fld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275856" y="4077072"/>
            <a:ext cx="3798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6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08">
        <p14:doors dir="vert"/>
      </p:transition>
    </mc:Choice>
    <mc:Fallback>
      <p:transition spd="slow" advTm="98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217</Words>
  <Application>Microsoft Office PowerPoint</Application>
  <PresentationFormat>Apresentação na tela (4:3)</PresentationFormat>
  <Paragraphs>40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10</cp:revision>
  <dcterms:created xsi:type="dcterms:W3CDTF">2020-02-14T03:11:47Z</dcterms:created>
  <dcterms:modified xsi:type="dcterms:W3CDTF">2020-02-14T17:21:48Z</dcterms:modified>
</cp:coreProperties>
</file>