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dIst7ieopY04ffRnV//sg==" hashData="u2QfHTbYL5IkrWP6tNFFk6JpX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94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17F4B6-40B1-4091-ABCE-9CA9089CA3C2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A4E050-7656-4864-ACAD-8F662F2699C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1045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91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2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69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075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624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757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568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88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558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724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433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4C4F7-D83C-4BBD-A4BE-AB6125213BE7}" type="datetimeFigureOut">
              <a:rPr lang="pt-BR" smtClean="0"/>
              <a:t>30/04/2020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A5DC9-6DE0-4473-84CB-DEBE5B009E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2572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082897" y="-27384"/>
            <a:ext cx="292926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i="1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</a:t>
            </a:r>
            <a:endParaRPr lang="pt-BR" sz="2000" b="1" i="1" u="sng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171778" y="3356992"/>
            <a:ext cx="3488454" cy="144655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Old English Text MT" panose="03040902040508030806" pitchFamily="66" charset="0"/>
              </a:rPr>
              <a:t>Salmo</a:t>
            </a:r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779912" y="4941168"/>
            <a:ext cx="3159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(90/91)</a:t>
            </a:r>
            <a:endParaRPr lang="pt-BR" sz="4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244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22">
        <p14:prism dir="d"/>
        <p:sndAc>
          <p:stSnd loop="1">
            <p:snd r:embed="rId2" name="Bolero de Ravel.wav"/>
          </p:stSnd>
        </p:sndAc>
      </p:transition>
    </mc:Choice>
    <mc:Fallback xmlns="">
      <p:transition spd="slow" advTm="8022">
        <p:fade/>
        <p:sndAc>
          <p:stSnd loop="1">
            <p:snd r:embed="rId6" name="Bolero de Rav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00"/>
                            </p:stCondLst>
                            <p:childTnLst>
                              <p:par>
                                <p:cTn id="12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40272" y="3501008"/>
            <a:ext cx="7243984" cy="353943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marL="457200" indent="-457200" algn="ctr">
              <a:buAutoNum type="arabicPeriod"/>
            </a:pPr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 que habitas sob a proteção do Altíssimo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que moras à sombra do Onipotente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diz ao Senhor: “Sois meu refúgio e minha cidadela, meu Deus, em que eu confio”.</a:t>
            </a:r>
          </a:p>
          <a:p>
            <a:pPr algn="ctr"/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183">
        <p14:prism dir="d"/>
      </p:transition>
    </mc:Choice>
    <mc:Fallback xmlns="">
      <p:transition spd="slow" advTm="241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3645024"/>
            <a:ext cx="7243984" cy="255454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 ele quem te livrará do laço do caçador e da peste perniciosa.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Ele te cobrirá com suas plumas, sob suas asas encontrarás refúgio. Sua fidelidade te será um escudo de proteção.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6694">
        <p14:prism dir="d"/>
      </p:transition>
    </mc:Choice>
    <mc:Fallback xmlns="">
      <p:transition spd="slow" advTm="266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71600" y="3789040"/>
            <a:ext cx="7056784" cy="255454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5. Tu não temerás os terrores noturnos, nem a flecha que voa à luz do dia, 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6. nem a peste que se propaga nas trevas, nem o mal que grassa ao meio-dia.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519">
        <p14:prism dir="d"/>
      </p:transition>
    </mc:Choice>
    <mc:Fallback xmlns="">
      <p:transition spd="slow" advTm="235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3933056"/>
            <a:ext cx="7243984" cy="206210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7. Caiam mil homens à tua esquerda e dez mil à tua direita: tu não serás atingido. 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8. Porém verás com teus próprios olhos, contemplarás o castigo dos pecadores,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5270">
        <p14:prism dir="d"/>
      </p:transition>
    </mc:Choice>
    <mc:Fallback xmlns="">
      <p:transition spd="slow" advTm="252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98760" y="3933056"/>
            <a:ext cx="7272808" cy="206210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pt-BR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orque o Senhor é teu refúgio.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Escolheste, por asilo, o Altíssimo. 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10. Nenhum mal te atingirá, nenhum flagelo chegará à tua tenda,</a:t>
            </a: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2608">
        <p14:prism dir="d"/>
      </p:transition>
    </mc:Choice>
    <mc:Fallback xmlns="">
      <p:transition spd="slow" advTm="226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99592" y="3754775"/>
            <a:ext cx="7272808" cy="255454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pt-BR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orque aos seus anjos ele mandou 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que te guardem em todos os teus caminhos. 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12. Eles te sustentarão em suas mãos, para que não tropeces em alguma pedra.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296">
        <p14:prism dir="d"/>
      </p:transition>
    </mc:Choice>
    <mc:Fallback xmlns="">
      <p:transition spd="slow" advTm="242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98760" y="4077072"/>
            <a:ext cx="7373640" cy="181588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13. Sobre serpente e víbora andarás, calcarás aos pés o leão e o dragão. 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14. “Pois que se uniu a mim, eu o livrarei e o protegerei, pois conhece o meu nome.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302">
        <p14:prism dir="d"/>
      </p:transition>
    </mc:Choice>
    <mc:Fallback xmlns="">
      <p:transition spd="slow" advTm="233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27584" y="4276253"/>
            <a:ext cx="7243984" cy="156966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15. Quando me invocar, eu o atenderei, na tribulação estarei com ele.</a:t>
            </a:r>
          </a:p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Hei de livrá-lo e o cobrirei de glória.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419">
        <p14:prism dir="d"/>
      </p:transition>
    </mc:Choice>
    <mc:Fallback xmlns="">
      <p:transition spd="slow" advTm="174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98760" y="4368006"/>
            <a:ext cx="7272808" cy="107721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16. Será favorecido de longos dias, e eu lhe mostrarei a minha salvação”. 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905">
        <p14:prism dir="d"/>
      </p:transition>
    </mc:Choice>
    <mc:Fallback xmlns="">
      <p:transition spd="slow" advTm="129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72942" y="3441194"/>
            <a:ext cx="19981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15616" y="4293096"/>
            <a:ext cx="69559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FONTE: BÍBLICA SAGRADA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EDITORA “AVE MARIA”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15616" y="5693186"/>
            <a:ext cx="6955952" cy="40011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A TRADUÇÃO DA EDITORA “AVE MARAI’.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9810">
        <p14:prism dir="d"/>
      </p:transition>
    </mc:Choice>
    <mc:Fallback xmlns="">
      <p:transition spd="slow" advTm="98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25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79712" y="4409727"/>
            <a:ext cx="5544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W@L.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 CA: BOLERO (RAVEL)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 MG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4782">
        <p14:prism dir="d"/>
      </p:transition>
    </mc:Choice>
    <mc:Fallback xmlns="">
      <p:transition spd="slow" advTm="47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DVDIMAGENS\02.1 - Letters Cintilante\02 - Letters Cintilantes (5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53008"/>
            <a:ext cx="932452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Waldete\Desktop\14 - Tags Sacras (1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-387424"/>
            <a:ext cx="7560840" cy="4797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668" y="1484784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36" y="198273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798760" y="651605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Nepomuceno - MG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827584" y="-342711"/>
            <a:ext cx="73693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Edwardian Script ITC" panose="030303020407070D0804" pitchFamily="66" charset="0"/>
              </a:rPr>
              <a:t>www.sergrasan.com/wal</a:t>
            </a:r>
            <a:endParaRPr lang="pt-BR" sz="8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67544" y="5518973"/>
            <a:ext cx="80217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6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“Quando me invocar, eu o atenderei”...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323528" y="4216003"/>
            <a:ext cx="2133600" cy="365125"/>
          </a:xfrm>
        </p:spPr>
        <p:txBody>
          <a:bodyPr/>
          <a:lstStyle/>
          <a:p>
            <a:pPr algn="ctr"/>
            <a:fld id="{602C0CAB-E32D-42D7-9A29-BB5E4542989D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30/04/2020 20:46:50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329016" y="4253026"/>
            <a:ext cx="3139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2051" name="Picture 3" descr="F:\MINHAS IMAGENS QUE ESTAVAM NO COMPUTADOR\DIVERSOS E BONITOS\Diversos e bonitos (183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286" y="3917069"/>
            <a:ext cx="2197820" cy="131213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120" y="4296675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01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6305">
        <p14:prism dir="d"/>
      </p:transition>
    </mc:Choice>
    <mc:Fallback xmlns="">
      <p:transition spd="slow" advTm="263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6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6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6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489</Words>
  <Application>Microsoft Office PowerPoint</Application>
  <PresentationFormat>Apresentação na tela (4:3)</PresentationFormat>
  <Paragraphs>47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25</cp:revision>
  <dcterms:created xsi:type="dcterms:W3CDTF">2020-04-30T00:36:57Z</dcterms:created>
  <dcterms:modified xsi:type="dcterms:W3CDTF">2020-04-30T23:47:54Z</dcterms:modified>
</cp:coreProperties>
</file>