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1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YOnEbW4SHAm92qhrQO76A==" hashData="nKTUubTCjy9nhmUwd0rzpOfwD0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2" autoAdjust="0"/>
    <p:restoredTop sz="94693" autoAdjust="0"/>
  </p:normalViewPr>
  <p:slideViewPr>
    <p:cSldViewPr>
      <p:cViewPr varScale="1">
        <p:scale>
          <a:sx n="47" d="100"/>
          <a:sy n="47" d="100"/>
        </p:scale>
        <p:origin x="-6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4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55C3F5-EFB9-40B9-A85D-E41B45025C38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3CFB8B-0266-4853-8AED-1B7F90E322F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1351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FB8B-0266-4853-8AED-1B7F90E322FC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1031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FB8B-0266-4853-8AED-1B7F90E322FC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1031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FB8B-0266-4853-8AED-1B7F90E322FC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1031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FB8B-0266-4853-8AED-1B7F90E322FC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10313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FB8B-0266-4853-8AED-1B7F90E322FC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10313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FB8B-0266-4853-8AED-1B7F90E322FC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10313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FB8B-0266-4853-8AED-1B7F90E322FC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10313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FB8B-0266-4853-8AED-1B7F90E322FC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10313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CFB8B-0266-4853-8AED-1B7F90E322FC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1031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DA112-A92B-48B9-8A8C-FBA7332506FA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69C2B-994F-41FA-8E6B-429328E13F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6775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arp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DA112-A92B-48B9-8A8C-FBA7332506FA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69C2B-994F-41FA-8E6B-429328E13F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1302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arp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DA112-A92B-48B9-8A8C-FBA7332506FA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69C2B-994F-41FA-8E6B-429328E13F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4093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arp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DA112-A92B-48B9-8A8C-FBA7332506FA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69C2B-994F-41FA-8E6B-429328E13F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206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arp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DA112-A92B-48B9-8A8C-FBA7332506FA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69C2B-994F-41FA-8E6B-429328E13F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879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arp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DA112-A92B-48B9-8A8C-FBA7332506FA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69C2B-994F-41FA-8E6B-429328E13F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820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arp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DA112-A92B-48B9-8A8C-FBA7332506FA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69C2B-994F-41FA-8E6B-429328E13F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1742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arp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DA112-A92B-48B9-8A8C-FBA7332506FA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69C2B-994F-41FA-8E6B-429328E13F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7585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arp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DA112-A92B-48B9-8A8C-FBA7332506FA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69C2B-994F-41FA-8E6B-429328E13F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0476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arp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DA112-A92B-48B9-8A8C-FBA7332506FA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69C2B-994F-41FA-8E6B-429328E13F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5747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arp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DA112-A92B-48B9-8A8C-FBA7332506FA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69C2B-994F-41FA-8E6B-429328E13F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94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arp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2DA112-A92B-48B9-8A8C-FBA7332506FA}" type="datetimeFigureOut">
              <a:rPr lang="pt-BR" smtClean="0"/>
              <a:t>17/05/2020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69C2B-994F-41FA-8E6B-429328E13F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3765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warp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moresonhos.com.bt/" TargetMode="Externa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836712" y="6485274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1033" name="Picture 9" descr="F:\DVDIMAGENS\02.6 - Letters Flores\02 - Letters  Flores (3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4"/>
            <a:ext cx="9144000" cy="645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:\DVDIMAGENS\02.1 - Letters Cintilante\02 - Letters Cintilantes (62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74687"/>
            <a:ext cx="925252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2 - Feminino\03 Feminino (40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603448"/>
            <a:ext cx="3473976" cy="410445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36825" y="3513782"/>
            <a:ext cx="8070351" cy="92333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Momento do teu Momento</a:t>
            </a:r>
            <a:endParaRPr lang="pt-BR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115616" y="5085184"/>
            <a:ext cx="5256584" cy="5847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Sílvia Schmidt</a:t>
            </a:r>
            <a:endParaRPr lang="pt-BR" sz="3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112889" y="-99392"/>
            <a:ext cx="7419551" cy="58477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u="sng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www.sergrasan.com</a:t>
            </a:r>
            <a:endParaRPr lang="pt-BR" sz="3200" b="1" i="1" u="sng" dirty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26892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23">
        <p14:warp/>
        <p:sndAc>
          <p:stSnd loop="1">
            <p:snd r:embed="rId3" name="Cortazar - Fantino.wav"/>
          </p:stSnd>
        </p:sndAc>
      </p:transition>
    </mc:Choice>
    <mc:Fallback>
      <p:transition spd="slow" advTm="10523">
        <p:fade/>
        <p:sndAc>
          <p:stSnd loop="1">
            <p:snd r:embed="rId3" name="Cortazar - Fanti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6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836712" y="6485274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1033" name="Picture 9" descr="F:\DVDIMAGENS\02.6 - Letters Flores\02 - Letters  Flores (3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4"/>
            <a:ext cx="9144000" cy="645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:\DVDIMAGENS\02.1 - Letters Cintilante\02 - Letters Cintilantes (62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74687"/>
            <a:ext cx="925252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2 - Feminino\03 Feminino (40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603448"/>
            <a:ext cx="3473976" cy="410445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907704" y="2924944"/>
            <a:ext cx="66247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Há fases na vida em que tudo parece conspirar contra nós.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Nesses momentos é comum sentirmos que nada fizemos de suficientemente bom no passado. 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03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85">
        <p14:warp/>
      </p:transition>
    </mc:Choice>
    <mc:Fallback>
      <p:transition spd="slow" advTm="176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836712" y="6485274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1033" name="Picture 9" descr="F:\DVDIMAGENS\02.6 - Letters Flores\02 - Letters  Flores (3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4"/>
            <a:ext cx="9144000" cy="645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:\DVDIMAGENS\02.1 - Letters Cintilante\02 - Letters Cintilantes (62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74687"/>
            <a:ext cx="925252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2 - Feminino\03 Feminino (40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603448"/>
            <a:ext cx="3473976" cy="410445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483768" y="3257619"/>
            <a:ext cx="59766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Em parte até pode ser verdade, mas reflitamos: </a:t>
            </a:r>
          </a:p>
          <a:p>
            <a:pPr algn="ctr"/>
            <a:r>
              <a:rPr lang="pt-BR" sz="28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Não terá sido nossa forte intenção  fazermos o melhor?</a:t>
            </a:r>
            <a:endParaRPr lang="pt-BR" sz="28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03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319">
        <p14:warp/>
      </p:transition>
    </mc:Choice>
    <mc:Fallback>
      <p:transition spd="slow" advTm="133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836712" y="6485274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1033" name="Picture 9" descr="F:\DVDIMAGENS\02.6 - Letters Flores\02 - Letters  Flores (3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4"/>
            <a:ext cx="9144000" cy="645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:\DVDIMAGENS\02.1 - Letters Cintilante\02 - Letters Cintilantes (62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74687"/>
            <a:ext cx="925252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2 - Feminino\03 Feminino (40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603448"/>
            <a:ext cx="3473976" cy="410445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483768" y="3484165"/>
            <a:ext cx="60310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que vemos hoje – como vemos – é alvo da nossa forma </a:t>
            </a:r>
            <a:r>
              <a:rPr lang="pt-BR" sz="28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atual 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 olhar. 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03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83">
        <p14:warp/>
      </p:transition>
    </mc:Choice>
    <mc:Fallback>
      <p:transition spd="slow" advTm="98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836712" y="6485274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1033" name="Picture 9" descr="F:\DVDIMAGENS\02.6 - Letters Flores\02 - Letters  Flores (3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4"/>
            <a:ext cx="9144000" cy="645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:\DVDIMAGENS\02.1 - Letters Cintilante\02 - Letters Cintilantes (62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74687"/>
            <a:ext cx="925252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2 - Feminino\03 Feminino (40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603448"/>
            <a:ext cx="3473976" cy="410445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835696" y="2852936"/>
            <a:ext cx="66967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 nos virmos falíveis em todos os níveis  de espaço-tempo, sempre encontraremos  o que fizemos “de menos”, visto que evoluímos e crescemos  a cada instante que passa. 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03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911">
        <p14:warp/>
      </p:transition>
    </mc:Choice>
    <mc:Fallback>
      <p:transition spd="slow" advTm="229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836712" y="6485274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1033" name="Picture 9" descr="F:\DVDIMAGENS\02.6 - Letters Flores\02 - Letters  Flores (3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4"/>
            <a:ext cx="9144000" cy="645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:\DVDIMAGENS\02.1 - Letters Cintilante\02 - Letters Cintilantes (62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74687"/>
            <a:ext cx="925252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2 - Feminino\03 Feminino (40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603448"/>
            <a:ext cx="3473976" cy="410445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123728" y="2852936"/>
            <a:ext cx="64087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Importante é percebermos com clareza as boas sementes  que plantamos hoje, independentemente  do resultado, sentirmos por nós próprios admiração e respeito. 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004048" y="5487615"/>
            <a:ext cx="5256584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Sílvia Schmidt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03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436">
        <p14:warp/>
      </p:transition>
    </mc:Choice>
    <mc:Fallback>
      <p:transition spd="slow" advTm="214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875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836712" y="6485274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1033" name="Picture 9" descr="F:\DVDIMAGENS\02.6 - Letters Flores\02 - Letters  Flores (3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4"/>
            <a:ext cx="9144000" cy="645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:\DVDIMAGENS\02.1 - Letters Cintilante\02 - Letters Cintilantes (62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74687"/>
            <a:ext cx="925252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2 - Feminino\03 Feminino (40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603448"/>
            <a:ext cx="3473976" cy="410445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598589" y="2564904"/>
            <a:ext cx="19468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Créditos</a:t>
            </a:r>
            <a:endParaRPr lang="pt-BR" sz="4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403648" y="3501008"/>
            <a:ext cx="66967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TEXTO DE SÍLVIA SCHMIDT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INTERNET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6"/>
              </a:rPr>
              <a:t>www.amoresonhos.com.bt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39552" y="5070668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u="sng" dirty="0" smtClean="0">
                <a:solidFill>
                  <a:schemeClr val="bg1"/>
                </a:solidFill>
              </a:rPr>
              <a:t>RESPEITE OS DIREITOS AUTORAIS DE SÍLVIA SCHMIDT. NÃO RETIRE E NEM ADULTERE SEUS CRÉDITOS. </a:t>
            </a:r>
            <a:endParaRPr lang="pt-BR" sz="24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03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61">
        <p14:warp/>
      </p:transition>
    </mc:Choice>
    <mc:Fallback>
      <p:transition spd="slow" advTm="172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750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836712" y="6485274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1033" name="Picture 9" descr="F:\DVDIMAGENS\02.6 - Letters Flores\02 - Letters  Flores (3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4"/>
            <a:ext cx="9144000" cy="645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:\DVDIMAGENS\02.1 - Letters Cintilante\02 - Letters Cintilantes (62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74687"/>
            <a:ext cx="925252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2 - Feminino\03 Feminino (40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603448"/>
            <a:ext cx="3473976" cy="410445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195736" y="3140968"/>
            <a:ext cx="54726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W@L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 FANTINO (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Cortazar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)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NEPOMUCENO - MG</a:t>
            </a:r>
          </a:p>
        </p:txBody>
      </p:sp>
    </p:spTree>
    <p:extLst>
      <p:ext uri="{BB962C8B-B14F-4D97-AF65-F5344CB8AC3E}">
        <p14:creationId xmlns:p14="http://schemas.microsoft.com/office/powerpoint/2010/main" val="228703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20">
        <p14:warp/>
      </p:transition>
    </mc:Choice>
    <mc:Fallback>
      <p:transition spd="slow" advTm="55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836712" y="6485274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– Formatação: </a:t>
            </a:r>
            <a:r>
              <a:rPr lang="pt-BR" sz="20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1033" name="Picture 9" descr="F:\DVDIMAGENS\02.6 - Letters Flores\02 - Letters  Flores (3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4"/>
            <a:ext cx="9144000" cy="645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:\DVDIMAGENS\02.1 - Letters Cintilante\02 - Letters Cintilantes (62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74687"/>
            <a:ext cx="925252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VDIMAGENS\03.2 - Feminino\03 Feminino (40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-603448"/>
            <a:ext cx="3473976" cy="410445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138123" y="-27384"/>
            <a:ext cx="61782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Informal Roman" panose="030604020304060B0204" pitchFamily="66" charset="0"/>
              </a:rPr>
              <a:t>www.sergrasan.com/wal</a:t>
            </a:r>
            <a:endParaRPr lang="pt-BR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Informal Roman" panose="030604020304060B02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58724" y="4410978"/>
            <a:ext cx="802655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Sempre estamos certos só pela </a:t>
            </a:r>
          </a:p>
          <a:p>
            <a:pPr algn="ctr"/>
            <a:r>
              <a:rPr lang="pt-BR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pt-BR" sz="4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ntenção de acertar!</a:t>
            </a:r>
            <a:endParaRPr lang="pt-BR" sz="4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-324544" y="3501008"/>
            <a:ext cx="2133600" cy="365125"/>
          </a:xfrm>
        </p:spPr>
        <p:txBody>
          <a:bodyPr/>
          <a:lstStyle/>
          <a:p>
            <a:pPr algn="ctr"/>
            <a:fld id="{43E2AEB5-F53F-441C-9DDF-2C8F75830D21}" type="datetime9">
              <a:rPr lang="pt-BR" sz="2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17/05/2020 19:49:35</a:t>
            </a:fld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948264" y="3501008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2050" name="Picture 2" descr="F:\DVDIMAGENS\07.2 - Estrelas\07 - Estrela (235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350" y="3422898"/>
            <a:ext cx="495300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703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898">
        <p14:warp/>
      </p:transition>
    </mc:Choice>
    <mc:Fallback>
      <p:transition spd="slow" advTm="188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9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567</TotalTime>
  <Words>248</Words>
  <Application>Microsoft Office PowerPoint</Application>
  <PresentationFormat>Apresentação na tela (4:3)</PresentationFormat>
  <Paragraphs>42</Paragraphs>
  <Slides>9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17</cp:revision>
  <dcterms:created xsi:type="dcterms:W3CDTF">2020-05-10T00:11:19Z</dcterms:created>
  <dcterms:modified xsi:type="dcterms:W3CDTF">2020-05-17T23:23:37Z</dcterms:modified>
</cp:coreProperties>
</file>