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3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DFB7C2-2E4B-4FD8-B4F2-D2851BF9108E}" type="datetimeFigureOut">
              <a:rPr lang="pt-BR" smtClean="0"/>
              <a:t>11/02/2020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17BB7E-3D79-409C-A24D-8617C73F53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168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F5936-F1DA-46AD-A2DA-5CA5D2CFF879}" type="datetimeFigureOut">
              <a:rPr lang="pt-BR" smtClean="0"/>
              <a:t>11/02/2020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2D49E-EB5A-4220-91E4-26D3EC3D60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659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window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F5936-F1DA-46AD-A2DA-5CA5D2CFF879}" type="datetimeFigureOut">
              <a:rPr lang="pt-BR" smtClean="0"/>
              <a:t>11/02/2020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2D49E-EB5A-4220-91E4-26D3EC3D60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002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window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F5936-F1DA-46AD-A2DA-5CA5D2CFF879}" type="datetimeFigureOut">
              <a:rPr lang="pt-BR" smtClean="0"/>
              <a:t>11/02/2020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2D49E-EB5A-4220-91E4-26D3EC3D60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418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window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F5936-F1DA-46AD-A2DA-5CA5D2CFF879}" type="datetimeFigureOut">
              <a:rPr lang="pt-BR" smtClean="0"/>
              <a:t>11/02/2020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2D49E-EB5A-4220-91E4-26D3EC3D60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6666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window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F5936-F1DA-46AD-A2DA-5CA5D2CFF879}" type="datetimeFigureOut">
              <a:rPr lang="pt-BR" smtClean="0"/>
              <a:t>11/02/2020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2D49E-EB5A-4220-91E4-26D3EC3D60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888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window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F5936-F1DA-46AD-A2DA-5CA5D2CFF879}" type="datetimeFigureOut">
              <a:rPr lang="pt-BR" smtClean="0"/>
              <a:t>11/02/2020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2D49E-EB5A-4220-91E4-26D3EC3D60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6881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window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F5936-F1DA-46AD-A2DA-5CA5D2CFF879}" type="datetimeFigureOut">
              <a:rPr lang="pt-BR" smtClean="0"/>
              <a:t>11/02/2020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2D49E-EB5A-4220-91E4-26D3EC3D60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0649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window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F5936-F1DA-46AD-A2DA-5CA5D2CFF879}" type="datetimeFigureOut">
              <a:rPr lang="pt-BR" smtClean="0"/>
              <a:t>11/02/2020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2D49E-EB5A-4220-91E4-26D3EC3D60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9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window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F5936-F1DA-46AD-A2DA-5CA5D2CFF879}" type="datetimeFigureOut">
              <a:rPr lang="pt-BR" smtClean="0"/>
              <a:t>11/02/2020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2D49E-EB5A-4220-91E4-26D3EC3D60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3439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window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F5936-F1DA-46AD-A2DA-5CA5D2CFF879}" type="datetimeFigureOut">
              <a:rPr lang="pt-BR" smtClean="0"/>
              <a:t>11/02/2020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2D49E-EB5A-4220-91E4-26D3EC3D60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1854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window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F5936-F1DA-46AD-A2DA-5CA5D2CFF879}" type="datetimeFigureOut">
              <a:rPr lang="pt-BR" smtClean="0"/>
              <a:t>11/02/2020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2D49E-EB5A-4220-91E4-26D3EC3D60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5030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window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F5936-F1DA-46AD-A2DA-5CA5D2CFF879}" type="datetimeFigureOut">
              <a:rPr lang="pt-BR" smtClean="0"/>
              <a:t>11/02/2020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2D49E-EB5A-4220-91E4-26D3EC3D60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0427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>
        <p14:window dir="vert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ensador.com/" TargetMode="Externa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8 - Letters Paisagem\02 - Letters Paisagens (4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3.1 - Feminino Close\03 Perfil (12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847" y="-27384"/>
            <a:ext cx="3990297" cy="410445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437" y="995958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477" y="18864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4403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636953" y="-27384"/>
            <a:ext cx="4095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pt-BR" sz="3600" b="1" dirty="0" smtClean="0">
                <a:ln/>
                <a:solidFill>
                  <a:schemeClr val="accent3"/>
                </a:solidFill>
              </a:rPr>
              <a:t>www.sergrasan.com</a:t>
            </a:r>
            <a:endParaRPr lang="pt-BR" sz="36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355976" y="2492896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chemeClr val="bg1"/>
                </a:solidFill>
                <a:latin typeface="Embassy BT" panose="03030602040507090C03" pitchFamily="66" charset="0"/>
              </a:rPr>
              <a:t>Via Láctea</a:t>
            </a:r>
            <a:endParaRPr lang="pt-BR" sz="7200" dirty="0">
              <a:solidFill>
                <a:schemeClr val="bg1"/>
              </a:solidFill>
              <a:latin typeface="Embassy BT" panose="03030602040507090C03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355976" y="5013176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Olavo Bilac</a:t>
            </a:r>
            <a:endParaRPr lang="pt-BR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452320" y="-2738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anose="04020705040A02060702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5496" y="638132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6588224" y="6381328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826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908">
        <p14:window dir="vert"/>
        <p:sndAc>
          <p:stSnd loop="1">
            <p:snd r:embed="rId2" name="Cortazar - Sailing Through The Stars.wav"/>
          </p:stSnd>
        </p:sndAc>
      </p:transition>
    </mc:Choice>
    <mc:Fallback>
      <p:transition spd="slow" advTm="5908">
        <p:fade/>
        <p:sndAc>
          <p:stSnd loop="1">
            <p:snd r:embed="rId2" name="Cortazar - Sailing Through The Sta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00"/>
                            </p:stCondLst>
                            <p:childTnLst>
                              <p:par>
                                <p:cTn id="16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8 - Letters Paisagem\02 - Letters Paisagens (4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3.1 - Feminino Close\03 Perfil (12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847" y="-27384"/>
            <a:ext cx="3990297" cy="410445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437" y="995958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477" y="18864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4403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5496" y="638132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588224" y="6381328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3212976"/>
            <a:ext cx="751703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Ora (direis)  Ouvir estrelas! Certo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Perdeste o senso! E eu vos direi, no entanto</a:t>
            </a:r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Que, para ouvi-las, muitas vezes desperto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 abro as janelas, pálido de espanto...</a:t>
            </a:r>
          </a:p>
        </p:txBody>
      </p:sp>
    </p:spTree>
    <p:extLst>
      <p:ext uri="{BB962C8B-B14F-4D97-AF65-F5344CB8AC3E}">
        <p14:creationId xmlns:p14="http://schemas.microsoft.com/office/powerpoint/2010/main" val="179931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9504">
        <p14:window dir="vert"/>
      </p:transition>
    </mc:Choice>
    <mc:Fallback>
      <p:transition spd="slow" advTm="195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8 - Letters Paisagem\02 - Letters Paisagens (4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3.1 - Feminino Close\03 Perfil (12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847" y="-27384"/>
            <a:ext cx="3990297" cy="410445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437" y="995958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477" y="18864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4403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5496" y="638132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588224" y="6381328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3356992"/>
            <a:ext cx="79208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 conversamos toda a noite,  enquanto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 Via Láctea, como um pálio aberto,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Cintila. E, ao vir do sol, saudoso e em pranto,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Inda as procuro pelo céu deserto.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931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484">
        <p14:window dir="vert"/>
      </p:transition>
    </mc:Choice>
    <mc:Fallback>
      <p:transition spd="slow" advTm="184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8 - Letters Paisagem\02 - Letters Paisagens (4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3.1 - Feminino Close\03 Perfil (12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847" y="-27384"/>
            <a:ext cx="3990297" cy="410445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437" y="995958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477" y="18864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4403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5496" y="638132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588224" y="6381328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31640" y="3412157"/>
            <a:ext cx="77408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Direis agora: “Tresloucado amigo!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conversas com elas?  Que sentido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Tem o que dizem, quando estão contigo?”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931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201">
        <p14:window dir="vert"/>
      </p:transition>
    </mc:Choice>
    <mc:Fallback>
      <p:transition spd="slow" advTm="142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8 - Letters Paisagem\02 - Letters Paisagens (4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3.1 - Feminino Close\03 Perfil (12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847" y="-27384"/>
            <a:ext cx="3990297" cy="410445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437" y="995958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477" y="18864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4403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5496" y="638132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588224" y="6381328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15616" y="3429000"/>
            <a:ext cx="83529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 eu vos direi: “Amai para entende-las!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Pois só quem ama pode ter ouvido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Capaz de ouvir e de entender estrelas.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4355976" y="5406315"/>
            <a:ext cx="46085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Olavo Bilac</a:t>
            </a:r>
            <a:endParaRPr lang="pt-B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31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5784">
        <p14:window dir="vert"/>
      </p:transition>
    </mc:Choice>
    <mc:Fallback>
      <p:transition spd="slow" advTm="157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8 - Letters Paisagem\02 - Letters Paisagens (4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3.1 - Feminino Close\03 Perfil (12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847" y="-27384"/>
            <a:ext cx="3990297" cy="410445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437" y="995958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477" y="18864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4403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5496" y="638132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588224" y="6381328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660684" y="44624"/>
            <a:ext cx="22956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Créditos</a:t>
            </a:r>
            <a:endParaRPr lang="pt-BR" sz="4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860032" y="2348880"/>
            <a:ext cx="38884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DE OLAVO BILAC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5"/>
              </a:rPr>
              <a:t>www.pensador.com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259632" y="5590981"/>
            <a:ext cx="69049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RESPEITE OS DIREITOS AUTORAIS DE OLAVO BILAC. NÃO RETIRE E NEM ADULTERE SEUS CRÉDITOS. 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31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0916">
        <p14:window dir="vert"/>
      </p:transition>
    </mc:Choice>
    <mc:Fallback>
      <p:transition spd="slow" advTm="109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8 - Letters Paisagem\02 - Letters Paisagens (4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3.1 - Feminino Close\03 Perfil (12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847" y="-27384"/>
            <a:ext cx="3990297" cy="410445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437" y="995958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477" y="18864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4403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5496" y="638132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588224" y="6381328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572000" y="3429000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 – MG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SAILING THROUG  THE STARS (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Cortazar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931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772">
        <p14:window dir="vert"/>
      </p:transition>
    </mc:Choice>
    <mc:Fallback>
      <p:transition spd="slow" advTm="77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8 - Letters Paisagem\02 - Letters Paisagens (4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3.1 - Feminino Close\03 Perfil (12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847" y="-27384"/>
            <a:ext cx="3990297" cy="410445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437" y="995958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477" y="18864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D:\07.2 - Estrelas\07 - Estrela (20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44030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5496" y="638132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588224" y="6381328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1106052" y="-27384"/>
            <a:ext cx="6931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Script MT Bold" panose="03040602040607080904" pitchFamily="66" charset="0"/>
              </a:rPr>
              <a:t>www.sergrasan.com/wal</a:t>
            </a:r>
            <a:endParaRPr lang="pt-BR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35496" y="5301208"/>
            <a:ext cx="8856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“</a:t>
            </a:r>
            <a:r>
              <a:rPr lang="pt-BR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Só quem ama  pode ter ouvido capaz de ouvir e de entender estrelas.”</a:t>
            </a:r>
            <a:endParaRPr lang="pt-BR" sz="3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5894784" y="3212976"/>
            <a:ext cx="2133600" cy="365125"/>
          </a:xfrm>
        </p:spPr>
        <p:txBody>
          <a:bodyPr/>
          <a:lstStyle/>
          <a:p>
            <a:pPr algn="ctr"/>
            <a:fld id="{CCD12FBC-05D4-4358-97D8-17A75CAD412B}" type="datetime9">
              <a:rPr lang="pt-BR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11/02/2020 18:22:36</a:t>
            </a:fld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-1188640" y="4581128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31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1371">
        <p14:window dir="vert"/>
      </p:transition>
    </mc:Choice>
    <mc:Fallback>
      <p:transition spd="slow" advTm="113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75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236</Words>
  <Application>Microsoft Office PowerPoint</Application>
  <PresentationFormat>Apresentação na tela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16</cp:revision>
  <dcterms:created xsi:type="dcterms:W3CDTF">2020-02-09T18:47:44Z</dcterms:created>
  <dcterms:modified xsi:type="dcterms:W3CDTF">2020-02-11T22:40:00Z</dcterms:modified>
</cp:coreProperties>
</file>