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1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94E9D-637C-4DEF-81F3-C6EB7A6B0B53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C2CA1-3B7E-4AEC-9196-1B488A5B2B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9409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8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12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79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010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79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75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12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22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06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837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03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A182B-541A-47E3-8322-9807D12E0A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1F00C-3379-4B01-8C43-F60F84E230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155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2958"/>
            <a:ext cx="8111232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91322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82433">
            <a:off x="1032768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55776" y="2564904"/>
            <a:ext cx="39256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SABER VIVER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15816" y="4027711"/>
            <a:ext cx="32631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Cora Coralina</a:t>
            </a:r>
            <a:endParaRPr lang="pt-BR" sz="4400" i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04406" y="-108103"/>
            <a:ext cx="7212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555776" y="616530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lgerian" panose="04020705040A02060702" pitchFamily="82" charset="0"/>
              </a:rPr>
              <a:t>automático</a:t>
            </a:r>
            <a:endParaRPr lang="pt-BR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77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93">
        <p14:prism isContent="1"/>
        <p:sndAc>
          <p:stSnd loop="1">
            <p:snd r:embed="rId2" name="Cortazar - Limelight.wav"/>
          </p:stSnd>
        </p:sndAc>
      </p:transition>
    </mc:Choice>
    <mc:Fallback>
      <p:transition spd="slow" advTm="6793">
        <p:fade/>
        <p:sndAc>
          <p:stSnd loop="1">
            <p:snd r:embed="rId2" name="Cortazar - Lime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548680"/>
            <a:ext cx="8280920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40210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4420">
            <a:off x="36265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604964" y="1916832"/>
            <a:ext cx="36952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sei...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 vida é curta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longa demais para nós.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sei que nada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vivemos tem sentido,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não tocarmos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coração das pessoas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511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20">
        <p14:prism isContent="1"/>
      </p:transition>
    </mc:Choice>
    <mc:Fallback>
      <p:transition spd="slow" advTm="18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2958"/>
            <a:ext cx="8111232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91322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82433">
            <a:off x="1032768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55776" y="1556792"/>
            <a:ext cx="36232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vezes basta ser: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 que acolhe,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Braço que envolve,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Palavra que conforta,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Silêncio que respeita,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Alegria que contagia,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Lágrima que corre, ,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 que sacia,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que promove. </a:t>
            </a:r>
          </a:p>
        </p:txBody>
      </p:sp>
    </p:spTree>
    <p:extLst>
      <p:ext uri="{BB962C8B-B14F-4D97-AF65-F5344CB8AC3E}">
        <p14:creationId xmlns:p14="http://schemas.microsoft.com/office/powerpoint/2010/main" val="240015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73">
        <p14:prism isContent="1"/>
      </p:transition>
    </mc:Choice>
    <mc:Fallback>
      <p:transition spd="slow" advTm="190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548680"/>
            <a:ext cx="8280920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40210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4420">
            <a:off x="36265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04964" y="1412776"/>
            <a:ext cx="39112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isso não é coisa 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outro mundo: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que dá sustento à vida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que faz com que ela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seja nem curta,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longa demais,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que seja intensa,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Verdadeira e pura...</a:t>
            </a:r>
          </a:p>
          <a:p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durar. </a:t>
            </a:r>
            <a:endParaRPr lang="pt-BR" sz="2400" b="1" i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253036" y="4819799"/>
            <a:ext cx="32631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Cora Coralina</a:t>
            </a:r>
            <a:endParaRPr lang="pt-BR" sz="4400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33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43">
        <p14:prism isContent="1"/>
      </p:transition>
    </mc:Choice>
    <mc:Fallback>
      <p:transition spd="slow" advTm="278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2958"/>
            <a:ext cx="8111232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91322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82433">
            <a:off x="1032768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398503" y="1412776"/>
            <a:ext cx="23469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Créditos</a:t>
            </a:r>
            <a:endParaRPr lang="pt-BR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27784" y="2636912"/>
            <a:ext cx="3551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PORMS DE CORA CORALINA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FONTED: INTERNET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627784" y="4653136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CORA CORALINA. NÃO RETIRE E NEM ADULTERE SEUS CRÉDITOS. </a:t>
            </a:r>
            <a:endParaRPr lang="pt-BR" b="1" i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026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08">
        <p14:prism isContent="1"/>
      </p:transition>
    </mc:Choice>
    <mc:Fallback>
      <p:transition spd="slow" advTm="8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548680"/>
            <a:ext cx="8280920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40210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4420">
            <a:off x="36265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604964" y="2564904"/>
            <a:ext cx="36232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</a:p>
          <a:p>
            <a:pPr algn="ctr"/>
            <a:r>
              <a:rPr lang="pt-B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LIMELIGHT (</a:t>
            </a:r>
            <a:r>
              <a:rPr lang="pt-BR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– MG</a:t>
            </a:r>
            <a:endParaRPr lang="pt-BR" sz="28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172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2">
        <p14:prism isContent="1"/>
      </p:transition>
    </mc:Choice>
    <mc:Fallback>
      <p:transition spd="slow" advTm="6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2958"/>
            <a:ext cx="8111232" cy="60520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91322" y="1928242"/>
            <a:ext cx="763284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DVDIMAGENS\02.5 - Letters Femininos\02 - Letters Feminino (13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82433">
            <a:off x="1032768" y="2114550"/>
            <a:ext cx="8111232" cy="3891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55776" y="764704"/>
            <a:ext cx="3888432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5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70444" y="209423"/>
            <a:ext cx="1056837" cy="134986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0" y="645504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45944" y="6485274"/>
            <a:ext cx="4870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Formatação: </a:t>
            </a:r>
            <a:r>
              <a:rPr lang="pt-BR" sz="2000" dirty="0" err="1" smtClean="0">
                <a:latin typeface="Script MT Bold" panose="03040602040607080904" pitchFamily="66" charset="0"/>
              </a:rPr>
              <a:t>Wal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28438" y="1340768"/>
            <a:ext cx="5887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680270" y="4665910"/>
            <a:ext cx="57000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Página da </a:t>
            </a:r>
            <a:r>
              <a:rPr lang="pt-B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Wal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3302496" y="3351907"/>
            <a:ext cx="2133600" cy="365125"/>
          </a:xfrm>
        </p:spPr>
        <p:txBody>
          <a:bodyPr/>
          <a:lstStyle/>
          <a:p>
            <a:pPr algn="ctr"/>
            <a:fld id="{91CD3DE2-C104-49AC-AB6D-47F720025426}" type="datetime2">
              <a:rPr lang="pt-BR" sz="24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 algn="ctr"/>
              <a:t>sábado, 31 de janeiro de 2020</a:t>
            </a:fld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80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51">
        <p14:prism isContent="1"/>
      </p:transition>
    </mc:Choice>
    <mc:Fallback>
      <p:transition spd="slow" advTm="43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205</Words>
  <Application>Microsoft Office PowerPoint</Application>
  <PresentationFormat>Apresentação na tela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16</cp:revision>
  <dcterms:created xsi:type="dcterms:W3CDTF">2020-01-28T19:36:03Z</dcterms:created>
  <dcterms:modified xsi:type="dcterms:W3CDTF">2020-01-31T23:29:17Z</dcterms:modified>
</cp:coreProperties>
</file>